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9" r:id="rId2"/>
    <p:sldId id="266" r:id="rId3"/>
    <p:sldId id="281" r:id="rId4"/>
    <p:sldId id="305" r:id="rId5"/>
    <p:sldId id="306" r:id="rId6"/>
    <p:sldId id="307" r:id="rId7"/>
    <p:sldId id="304" r:id="rId8"/>
    <p:sldId id="291" r:id="rId9"/>
    <p:sldId id="292" r:id="rId10"/>
    <p:sldId id="308" r:id="rId11"/>
    <p:sldId id="30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29A4B8C-1379-4C00-B28D-6DC4FF4FD505}">
  <a:tblStyle styleId="{529A4B8C-1379-4C00-B28D-6DC4FF4FD50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6EBB76B-0159-4530-B0F6-C2C8905109F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80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56221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895b6996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c895b6996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c895b6996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c895b6996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5694cd56_0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5694cd56_0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g84ed94d5ca_3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1" name="Google Shape;1101;g84ed94d5ca_3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85" y="1433"/>
            <a:ext cx="9144087" cy="5143548"/>
            <a:chOff x="32524" y="4599878"/>
            <a:chExt cx="4014438" cy="2258121"/>
          </a:xfrm>
        </p:grpSpPr>
        <p:sp>
          <p:nvSpPr>
            <p:cNvPr id="15" name="Google Shape;15;p3"/>
            <p:cNvSpPr/>
            <p:nvPr/>
          </p:nvSpPr>
          <p:spPr>
            <a:xfrm>
              <a:off x="32524" y="6104602"/>
              <a:ext cx="384717" cy="753397"/>
            </a:xfrm>
            <a:custGeom>
              <a:avLst/>
              <a:gdLst/>
              <a:ahLst/>
              <a:cxnLst/>
              <a:rect l="l" t="t" r="r" b="b"/>
              <a:pathLst>
                <a:path w="384717" h="753397" extrusionOk="0">
                  <a:moveTo>
                    <a:pt x="98270" y="213079"/>
                  </a:moveTo>
                  <a:cubicBezTo>
                    <a:pt x="62307" y="136115"/>
                    <a:pt x="29376" y="65507"/>
                    <a:pt x="0" y="0"/>
                  </a:cubicBezTo>
                  <a:lnTo>
                    <a:pt x="0" y="753397"/>
                  </a:lnTo>
                  <a:lnTo>
                    <a:pt x="384717" y="753397"/>
                  </a:lnTo>
                  <a:cubicBezTo>
                    <a:pt x="292469" y="629640"/>
                    <a:pt x="209462" y="451666"/>
                    <a:pt x="98270" y="21307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32524" y="4599878"/>
              <a:ext cx="4014438" cy="2258121"/>
            </a:xfrm>
            <a:custGeom>
              <a:avLst/>
              <a:gdLst/>
              <a:ahLst/>
              <a:cxnLst/>
              <a:rect l="l" t="t" r="r" b="b"/>
              <a:pathLst>
                <a:path w="4014438" h="2258121" extrusionOk="0">
                  <a:moveTo>
                    <a:pt x="0" y="0"/>
                  </a:moveTo>
                  <a:lnTo>
                    <a:pt x="0" y="663951"/>
                  </a:lnTo>
                  <a:cubicBezTo>
                    <a:pt x="122942" y="548013"/>
                    <a:pt x="321322" y="455472"/>
                    <a:pt x="605950" y="322744"/>
                  </a:cubicBezTo>
                  <a:cubicBezTo>
                    <a:pt x="1022867" y="128295"/>
                    <a:pt x="1254763" y="20197"/>
                    <a:pt x="1476624" y="100946"/>
                  </a:cubicBezTo>
                  <a:cubicBezTo>
                    <a:pt x="1698484" y="181695"/>
                    <a:pt x="1806602" y="413613"/>
                    <a:pt x="2000947" y="830508"/>
                  </a:cubicBezTo>
                  <a:cubicBezTo>
                    <a:pt x="2195292" y="1247404"/>
                    <a:pt x="2303493" y="1479321"/>
                    <a:pt x="2222745" y="1701161"/>
                  </a:cubicBezTo>
                  <a:cubicBezTo>
                    <a:pt x="2141996" y="1923000"/>
                    <a:pt x="1910099" y="2031160"/>
                    <a:pt x="1493204" y="2225567"/>
                  </a:cubicBezTo>
                  <a:lnTo>
                    <a:pt x="1423370" y="2258122"/>
                  </a:lnTo>
                  <a:lnTo>
                    <a:pt x="4014439" y="2258122"/>
                  </a:lnTo>
                  <a:lnTo>
                    <a:pt x="4014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/>
          <p:nvPr/>
        </p:nvSpPr>
        <p:spPr>
          <a:xfrm>
            <a:off x="790026" y="-743550"/>
            <a:ext cx="2750366" cy="2750258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558600" y="514350"/>
            <a:ext cx="2824200" cy="461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mall hole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/>
          <p:nvPr/>
        </p:nvSpPr>
        <p:spPr>
          <a:xfrm>
            <a:off x="0" y="25"/>
            <a:ext cx="9142883" cy="5142871"/>
          </a:xfrm>
          <a:custGeom>
            <a:avLst/>
            <a:gdLst/>
            <a:ahLst/>
            <a:cxnLst/>
            <a:rect l="l" t="t" r="r" b="b"/>
            <a:pathLst>
              <a:path w="4014438" h="2258121" extrusionOk="0">
                <a:moveTo>
                  <a:pt x="3043092" y="0"/>
                </a:moveTo>
                <a:cubicBezTo>
                  <a:pt x="3095509" y="23543"/>
                  <a:pt x="3152046" y="49909"/>
                  <a:pt x="3213600" y="78595"/>
                </a:cubicBezTo>
                <a:cubicBezTo>
                  <a:pt x="3550416" y="235660"/>
                  <a:pt x="3737756" y="323016"/>
                  <a:pt x="3802991" y="502244"/>
                </a:cubicBezTo>
                <a:cubicBezTo>
                  <a:pt x="3868225" y="681472"/>
                  <a:pt x="3780870" y="868833"/>
                  <a:pt x="3623805" y="1205649"/>
                </a:cubicBezTo>
                <a:cubicBezTo>
                  <a:pt x="3466740" y="1542465"/>
                  <a:pt x="3379384" y="1729805"/>
                  <a:pt x="3200156" y="1795040"/>
                </a:cubicBezTo>
                <a:cubicBezTo>
                  <a:pt x="3020928" y="1860274"/>
                  <a:pt x="2833567" y="1772918"/>
                  <a:pt x="2496772" y="1615853"/>
                </a:cubicBezTo>
                <a:cubicBezTo>
                  <a:pt x="2159977" y="1458789"/>
                  <a:pt x="1972595" y="1371433"/>
                  <a:pt x="1907361" y="1192205"/>
                </a:cubicBezTo>
                <a:cubicBezTo>
                  <a:pt x="1842126" y="1012977"/>
                  <a:pt x="1929503" y="825615"/>
                  <a:pt x="2086546" y="488821"/>
                </a:cubicBezTo>
                <a:cubicBezTo>
                  <a:pt x="2193515" y="259412"/>
                  <a:pt x="2268158" y="99378"/>
                  <a:pt x="2361515" y="0"/>
                </a:cubicBezTo>
                <a:lnTo>
                  <a:pt x="0" y="0"/>
                </a:lnTo>
                <a:lnTo>
                  <a:pt x="0" y="2258122"/>
                </a:lnTo>
                <a:lnTo>
                  <a:pt x="4014439" y="2258122"/>
                </a:lnTo>
                <a:lnTo>
                  <a:pt x="4014439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1831963" y="248075"/>
            <a:ext cx="5480078" cy="5479863"/>
          </a:xfrm>
          <a:custGeom>
            <a:avLst/>
            <a:gdLst/>
            <a:ahLst/>
            <a:cxnLst/>
            <a:rect l="l" t="t" r="r" b="b"/>
            <a:pathLst>
              <a:path w="1376904" h="1376850" extrusionOk="0">
                <a:moveTo>
                  <a:pt x="942939" y="1234196"/>
                </a:moveTo>
                <a:cubicBezTo>
                  <a:pt x="1182091" y="1122691"/>
                  <a:pt x="1315111" y="1060655"/>
                  <a:pt x="1361424" y="933406"/>
                </a:cubicBezTo>
                <a:cubicBezTo>
                  <a:pt x="1407736" y="806157"/>
                  <a:pt x="1345722" y="673115"/>
                  <a:pt x="1234195" y="433964"/>
                </a:cubicBezTo>
                <a:cubicBezTo>
                  <a:pt x="1122669" y="194812"/>
                  <a:pt x="1060654" y="61792"/>
                  <a:pt x="933405" y="15479"/>
                </a:cubicBezTo>
                <a:cubicBezTo>
                  <a:pt x="806156" y="-30833"/>
                  <a:pt x="673115" y="31202"/>
                  <a:pt x="433963" y="142645"/>
                </a:cubicBezTo>
                <a:cubicBezTo>
                  <a:pt x="194811" y="254087"/>
                  <a:pt x="61791" y="316186"/>
                  <a:pt x="15478" y="443456"/>
                </a:cubicBezTo>
                <a:cubicBezTo>
                  <a:pt x="-30834" y="570726"/>
                  <a:pt x="31202" y="703746"/>
                  <a:pt x="142707" y="942877"/>
                </a:cubicBezTo>
                <a:cubicBezTo>
                  <a:pt x="254212" y="1182008"/>
                  <a:pt x="316248" y="1315049"/>
                  <a:pt x="443518" y="1361362"/>
                </a:cubicBezTo>
                <a:cubicBezTo>
                  <a:pt x="570788" y="1407674"/>
                  <a:pt x="703808" y="1345722"/>
                  <a:pt x="942939" y="1234196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861" y="4056514"/>
            <a:ext cx="628389" cy="847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345215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7ADB9131-D5B5-4ED6-BF15-C7E922A32381}" type="datetimeFigureOut">
              <a:rPr lang="ru-RU" smtClean="0"/>
              <a:t>20.03.2023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A27EB-2F3D-4370-A1EA-B9DB7E7FDB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90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20000">
              <a:schemeClr val="accent4"/>
            </a:gs>
            <a:gs pos="79000">
              <a:schemeClr val="accent3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58600" y="1123950"/>
            <a:ext cx="2595300" cy="6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Encode Sans Semi Condensed"/>
              <a:buNone/>
              <a:defRPr sz="2600" b="1">
                <a:solidFill>
                  <a:schemeClr val="dk1"/>
                </a:solidFill>
                <a:latin typeface="Encode Sans Semi Condensed"/>
                <a:ea typeface="Encode Sans Semi Condensed"/>
                <a:cs typeface="Encode Sans Semi Condensed"/>
                <a:sym typeface="Encode Sans Semi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51875" y="1200150"/>
            <a:ext cx="4933500" cy="30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▪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000"/>
              <a:buFont typeface="Karla"/>
              <a:buChar char="▫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8" r:id="rId3"/>
    <p:sldLayoutId id="2147483659" r:id="rId4"/>
    <p:sldLayoutId id="2147483661" r:id="rId5"/>
    <p:sldLayoutId id="2147483662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Алгоритм проектирования ДОП</a:t>
            </a:r>
            <a:endParaRPr dirty="0"/>
          </a:p>
        </p:txBody>
      </p:sp>
      <p:sp>
        <p:nvSpPr>
          <p:cNvPr id="93" name="Google Shape;93;p17"/>
          <p:cNvSpPr txBox="1">
            <a:spLocks noGrp="1"/>
          </p:cNvSpPr>
          <p:nvPr>
            <p:ph type="subTitle" idx="1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Малыми шагами к цели</a:t>
            </a:r>
            <a:endParaRPr dirty="0"/>
          </a:p>
        </p:txBody>
      </p:sp>
      <p:sp>
        <p:nvSpPr>
          <p:cNvPr id="94" name="Google Shape;94;p17"/>
          <p:cNvSpPr/>
          <p:nvPr/>
        </p:nvSpPr>
        <p:spPr>
          <a:xfrm>
            <a:off x="1789899" y="1568299"/>
            <a:ext cx="1030250" cy="25515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</p:spPr>
        <p:txBody>
          <a:bodyPr/>
          <a:lstStyle/>
          <a:p>
            <a:pPr algn="ctr"/>
            <a:r>
              <a:rPr lang="ru-RU" altLang="ru-RU" smtClean="0"/>
              <a:t>Актуально!</a:t>
            </a:r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56" b="19608"/>
          <a:stretch>
            <a:fillRect/>
          </a:stretch>
        </p:blipFill>
        <p:spPr>
          <a:xfrm>
            <a:off x="173038" y="1257300"/>
            <a:ext cx="8666162" cy="3486150"/>
          </a:xfrm>
          <a:noFill/>
        </p:spPr>
      </p:pic>
    </p:spTree>
    <p:extLst>
      <p:ext uri="{BB962C8B-B14F-4D97-AF65-F5344CB8AC3E}">
        <p14:creationId xmlns:p14="http://schemas.microsoft.com/office/powerpoint/2010/main" val="28627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09946A-47CE-4AD5-8D9E-421C2DF43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02" y="195486"/>
            <a:ext cx="8272212" cy="891540"/>
          </a:xfrm>
        </p:spPr>
        <p:txBody>
          <a:bodyPr>
            <a:normAutofit/>
          </a:bodyPr>
          <a:lstStyle/>
          <a:p>
            <a:pPr algn="l"/>
            <a:r>
              <a:rPr lang="ru-RU" sz="2700" dirty="0"/>
              <a:t>Благодарю за внимание!!!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5F96A80-86D5-41E3-AF47-4ED29F38B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7" y="1329612"/>
            <a:ext cx="8272211" cy="2725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КОНТАКТЫ</a:t>
            </a:r>
            <a:endParaRPr lang="en-US" sz="1800" b="1" dirty="0"/>
          </a:p>
          <a:p>
            <a:r>
              <a:rPr lang="ru-RU" sz="1800" dirty="0"/>
              <a:t>89147108441</a:t>
            </a:r>
            <a:r>
              <a:rPr lang="en-US" sz="1800" dirty="0"/>
              <a:t> </a:t>
            </a:r>
            <a:r>
              <a:rPr lang="ru-RU" sz="1800" dirty="0"/>
              <a:t>Цымбал Елена Владимировна</a:t>
            </a:r>
          </a:p>
          <a:p>
            <a:r>
              <a:rPr lang="en-US" sz="1800" dirty="0"/>
              <a:t>fedcdo.ru</a:t>
            </a:r>
            <a:r>
              <a:rPr lang="ru-RU" sz="1800" dirty="0"/>
              <a:t>   </a:t>
            </a:r>
          </a:p>
          <a:p>
            <a:r>
              <a:rPr lang="ru-RU" sz="1800" dirty="0" err="1"/>
              <a:t>юныйтурист.рф</a:t>
            </a:r>
            <a:endParaRPr lang="en-US" sz="1800" dirty="0"/>
          </a:p>
          <a:p>
            <a:r>
              <a:rPr lang="en-US" sz="1800" dirty="0"/>
              <a:t>tsymbal@fedcdo.ru</a:t>
            </a:r>
          </a:p>
          <a:p>
            <a:endParaRPr lang="ru-RU" sz="1800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C1BFC5E3-F81F-46BB-BE85-295687AE1AB9}"/>
              </a:ext>
            </a:extLst>
          </p:cNvPr>
          <p:cNvGrpSpPr/>
          <p:nvPr/>
        </p:nvGrpSpPr>
        <p:grpSpPr>
          <a:xfrm>
            <a:off x="-1332656" y="3435846"/>
            <a:ext cx="11266006" cy="2442440"/>
            <a:chOff x="35416" y="4509120"/>
            <a:chExt cx="11266006" cy="2880320"/>
          </a:xfrm>
        </p:grpSpPr>
        <p:grpSp>
          <p:nvGrpSpPr>
            <p:cNvPr id="11" name="Группа 10">
              <a:extLst>
                <a:ext uri="{FF2B5EF4-FFF2-40B4-BE49-F238E27FC236}">
                  <a16:creationId xmlns="" xmlns:a16="http://schemas.microsoft.com/office/drawing/2014/main" id="{71B0EB83-456A-4409-9CB5-568C8543386C}"/>
                </a:ext>
              </a:extLst>
            </p:cNvPr>
            <p:cNvGrpSpPr/>
            <p:nvPr/>
          </p:nvGrpSpPr>
          <p:grpSpPr>
            <a:xfrm>
              <a:off x="35416" y="4509120"/>
              <a:ext cx="8468439" cy="2880320"/>
              <a:chOff x="352033" y="1988840"/>
              <a:chExt cx="8468439" cy="2880320"/>
            </a:xfrm>
          </p:grpSpPr>
          <p:pic>
            <p:nvPicPr>
              <p:cNvPr id="8" name="Рисунок 7">
                <a:extLst>
                  <a:ext uri="{FF2B5EF4-FFF2-40B4-BE49-F238E27FC236}">
                    <a16:creationId xmlns="" xmlns:a16="http://schemas.microsoft.com/office/drawing/2014/main" id="{5CFDA95B-745B-446C-8BEE-2246892562E4}"/>
                  </a:ext>
                </a:extLst>
              </p:cNvPr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149600" y="2006600"/>
                <a:ext cx="2844800" cy="2844800"/>
              </a:xfrm>
              <a:prstGeom prst="rect">
                <a:avLst/>
              </a:prstGeom>
            </p:spPr>
          </p:pic>
          <p:pic>
            <p:nvPicPr>
              <p:cNvPr id="9" name="Рисунок 8">
                <a:extLst>
                  <a:ext uri="{FF2B5EF4-FFF2-40B4-BE49-F238E27FC236}">
                    <a16:creationId xmlns="" xmlns:a16="http://schemas.microsoft.com/office/drawing/2014/main" id="{32AC790E-AC12-455E-8E13-5DA3A4A86714}"/>
                  </a:ext>
                </a:extLst>
              </p:cNvPr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975672" y="1988840"/>
                <a:ext cx="2844800" cy="2844800"/>
              </a:xfrm>
              <a:prstGeom prst="rect">
                <a:avLst/>
              </a:prstGeom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="" xmlns:a16="http://schemas.microsoft.com/office/drawing/2014/main" id="{C83A2E2F-29D1-4C8A-B307-921F458246D3}"/>
                  </a:ext>
                </a:extLst>
              </p:cNvPr>
              <p:cNvPicPr/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52033" y="2024360"/>
                <a:ext cx="2844800" cy="2844800"/>
              </a:xfrm>
              <a:prstGeom prst="rect">
                <a:avLst/>
              </a:prstGeom>
            </p:spPr>
          </p:pic>
        </p:grpSp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6298FF40-0699-4B70-A008-7341CE68F803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6622" y="4509120"/>
              <a:ext cx="2844800" cy="284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341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 idx="4294967295"/>
          </p:nvPr>
        </p:nvSpPr>
        <p:spPr>
          <a:xfrm>
            <a:off x="2194950" y="4669625"/>
            <a:ext cx="4754100" cy="28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0" dirty="0" smtClean="0">
                <a:solidFill>
                  <a:schemeClr val="lt1"/>
                </a:solidFill>
              </a:rPr>
              <a:t>Галлюцинации основателя</a:t>
            </a:r>
            <a:endParaRPr sz="1400" dirty="0">
              <a:solidFill>
                <a:schemeClr val="lt1"/>
              </a:solidFill>
            </a:endParaRPr>
          </a:p>
        </p:txBody>
      </p:sp>
      <p:sp>
        <p:nvSpPr>
          <p:cNvPr id="157" name="Google Shape;157;p24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Целеполагание</a:t>
            </a:r>
            <a:endParaRPr dirty="0"/>
          </a:p>
        </p:txBody>
      </p:sp>
      <p:sp>
        <p:nvSpPr>
          <p:cNvPr id="357" name="Google Shape;357;p39"/>
          <p:cNvSpPr txBox="1">
            <a:spLocks noGrp="1"/>
          </p:cNvSpPr>
          <p:nvPr>
            <p:ph type="subTitle" idx="1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Куда идём, или синдром короля и девочки</a:t>
            </a:r>
            <a:endParaRPr dirty="0"/>
          </a:p>
        </p:txBody>
      </p:sp>
      <p:sp>
        <p:nvSpPr>
          <p:cNvPr id="358" name="Google Shape;358;p39"/>
          <p:cNvSpPr/>
          <p:nvPr/>
        </p:nvSpPr>
        <p:spPr>
          <a:xfrm>
            <a:off x="1535974" y="1568299"/>
            <a:ext cx="1596888" cy="25756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Encode Sans Semi Condensed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73AAF00A-BF05-4873-954F-8DF048C30263}"/>
              </a:ext>
            </a:extLst>
          </p:cNvPr>
          <p:cNvSpPr/>
          <p:nvPr/>
        </p:nvSpPr>
        <p:spPr>
          <a:xfrm>
            <a:off x="148591" y="177315"/>
            <a:ext cx="8816816" cy="450123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000" b="1" dirty="0"/>
              <a:t>Ц</a:t>
            </a:r>
            <a:r>
              <a:rPr lang="ru-RU" sz="2400" b="1" dirty="0"/>
              <a:t>ель</a:t>
            </a:r>
            <a:r>
              <a:rPr lang="ru-RU" sz="2400" dirty="0"/>
              <a:t> - это представление о результате, формулируется с учетом содержания программы, должна быть  перспективна и реальна.</a:t>
            </a:r>
          </a:p>
          <a:p>
            <a:pPr lvl="0"/>
            <a:r>
              <a:rPr lang="ru-RU" sz="2400" dirty="0">
                <a:solidFill>
                  <a:prstClr val="black"/>
                </a:solidFill>
              </a:rPr>
              <a:t>Отглагольное существительное: "формирование", "развитие", "актуализация", "обогащение", "приобщение", "совершенствование",  "содействие", "вовлечение" и т.д.</a:t>
            </a:r>
          </a:p>
          <a:p>
            <a:pPr lvl="0"/>
            <a:endParaRPr lang="ru-RU" sz="2400" dirty="0"/>
          </a:p>
          <a:p>
            <a:pPr algn="just"/>
            <a:r>
              <a:rPr lang="ru-RU" sz="2400" b="1" dirty="0"/>
              <a:t>Задачи</a:t>
            </a:r>
            <a:r>
              <a:rPr lang="ru-RU" sz="2400" dirty="0"/>
              <a:t> - это конкретные действия по реализации программы; должны быть конкретны, достижимы, решаемы в логике заявленной цели.</a:t>
            </a:r>
          </a:p>
          <a:p>
            <a:pPr algn="just"/>
            <a:r>
              <a:rPr lang="ru-RU" sz="2400" dirty="0"/>
              <a:t> Глаголы: дать, ознакомить, научить, создать, разработать, выявить</a:t>
            </a:r>
          </a:p>
        </p:txBody>
      </p:sp>
    </p:spTree>
    <p:extLst>
      <p:ext uri="{BB962C8B-B14F-4D97-AF65-F5344CB8AC3E}">
        <p14:creationId xmlns:p14="http://schemas.microsoft.com/office/powerpoint/2010/main" val="4086290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7F2672-2678-4E1E-906F-50008A94D0C3}"/>
              </a:ext>
            </a:extLst>
          </p:cNvPr>
          <p:cNvSpPr/>
          <p:nvPr/>
        </p:nvSpPr>
        <p:spPr>
          <a:xfrm>
            <a:off x="184089" y="267494"/>
            <a:ext cx="8808720" cy="422423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ru-RU" dirty="0"/>
              <a:t> </a:t>
            </a:r>
            <a:r>
              <a:rPr lang="ru-RU" sz="2700" dirty="0"/>
              <a:t> Формула построения Цели:</a:t>
            </a:r>
          </a:p>
          <a:p>
            <a:endParaRPr lang="ru-RU" sz="2700" dirty="0"/>
          </a:p>
          <a:p>
            <a:r>
              <a:rPr lang="ru-RU" sz="2700" dirty="0"/>
              <a:t>ЦЕЛЬ = педагогическая деятельность </a:t>
            </a:r>
          </a:p>
          <a:p>
            <a:r>
              <a:rPr lang="ru-RU" sz="2700" dirty="0"/>
              <a:t>+ предмет педагогического взаимодействия (чего?)</a:t>
            </a:r>
          </a:p>
          <a:p>
            <a:r>
              <a:rPr lang="ru-RU" sz="2700" dirty="0"/>
              <a:t>+ целевая группа (у кого?)</a:t>
            </a:r>
          </a:p>
          <a:p>
            <a:r>
              <a:rPr lang="ru-RU" sz="2700" dirty="0"/>
              <a:t>+ ведущее средство (через что?)</a:t>
            </a:r>
          </a:p>
          <a:p>
            <a:r>
              <a:rPr lang="ru-RU" sz="2700" dirty="0"/>
              <a:t> </a:t>
            </a:r>
          </a:p>
          <a:p>
            <a:endParaRPr lang="ru-RU" sz="2700" dirty="0"/>
          </a:p>
          <a:p>
            <a:r>
              <a:rPr lang="ru-RU" sz="2700" dirty="0"/>
              <a:t>Помните: развивают то, что врожденно, и формируют то, что приобретено!</a:t>
            </a:r>
          </a:p>
        </p:txBody>
      </p:sp>
    </p:spTree>
    <p:extLst>
      <p:ext uri="{BB962C8B-B14F-4D97-AF65-F5344CB8AC3E}">
        <p14:creationId xmlns:p14="http://schemas.microsoft.com/office/powerpoint/2010/main" val="88165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1E30E3A2-70D5-4815-8326-C4CB488664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2106501"/>
              </p:ext>
            </p:extLst>
          </p:nvPr>
        </p:nvGraphicFramePr>
        <p:xfrm>
          <a:off x="395536" y="915566"/>
          <a:ext cx="8460432" cy="3600402"/>
        </p:xfrm>
        <a:graphic>
          <a:graphicData uri="http://schemas.openxmlformats.org/drawingml/2006/table">
            <a:tbl>
              <a:tblPr firstRow="1" firstCol="1" bandRow="1"/>
              <a:tblGrid>
                <a:gridCol w="2058826">
                  <a:extLst>
                    <a:ext uri="{9D8B030D-6E8A-4147-A177-3AD203B41FA5}">
                      <a16:colId xmlns:a16="http://schemas.microsoft.com/office/drawing/2014/main" xmlns="" val="3518776640"/>
                    </a:ext>
                  </a:extLst>
                </a:gridCol>
                <a:gridCol w="1872279">
                  <a:extLst>
                    <a:ext uri="{9D8B030D-6E8A-4147-A177-3AD203B41FA5}">
                      <a16:colId xmlns:a16="http://schemas.microsoft.com/office/drawing/2014/main" xmlns="" val="2628957961"/>
                    </a:ext>
                  </a:extLst>
                </a:gridCol>
                <a:gridCol w="1811005">
                  <a:extLst>
                    <a:ext uri="{9D8B030D-6E8A-4147-A177-3AD203B41FA5}">
                      <a16:colId xmlns:a16="http://schemas.microsoft.com/office/drawing/2014/main" xmlns="" val="1978780131"/>
                    </a:ext>
                  </a:extLst>
                </a:gridCol>
                <a:gridCol w="2718322">
                  <a:extLst>
                    <a:ext uri="{9D8B030D-6E8A-4147-A177-3AD203B41FA5}">
                      <a16:colId xmlns:a16="http://schemas.microsoft.com/office/drawing/2014/main" xmlns="" val="2853098240"/>
                    </a:ext>
                  </a:extLst>
                </a:gridCol>
              </a:tblGrid>
              <a:tr h="120013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Отглагольное существительное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Предмет </a:t>
                      </a:r>
                      <a:r>
                        <a:rPr lang="ru-RU" sz="16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пед</a:t>
                      </a: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деятельности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(чего)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Целевая группа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(у кого)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Ведущее средство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(посредством, через что)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9214545"/>
                  </a:ext>
                </a:extLst>
              </a:tr>
              <a:tr h="4000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Развитие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9590078"/>
                  </a:ext>
                </a:extLst>
              </a:tr>
              <a:tr h="4000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Формирование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39577028"/>
                  </a:ext>
                </a:extLst>
              </a:tr>
              <a:tr h="4000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Актуализация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6876069"/>
                  </a:ext>
                </a:extLst>
              </a:tr>
              <a:tr h="4000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Популяризация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5744271"/>
                  </a:ext>
                </a:extLst>
              </a:tr>
              <a:tr h="4000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Расширение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8468748"/>
                  </a:ext>
                </a:extLst>
              </a:tr>
              <a:tr h="4000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Вовлечение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1923596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AD87CD8E-9799-4E52-821C-CF8F470BB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923" y="202207"/>
            <a:ext cx="3415358" cy="48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ru-RU" altLang="ru-RU" sz="2700" b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Конструктор целей</a:t>
            </a:r>
            <a:endParaRPr lang="ru-RU" altLang="ru-RU" sz="2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9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9"/>
          <p:cNvSpPr txBox="1">
            <a:spLocks noGrp="1"/>
          </p:cNvSpPr>
          <p:nvPr>
            <p:ph type="ctrTitle"/>
          </p:nvPr>
        </p:nvSpPr>
        <p:spPr>
          <a:xfrm>
            <a:off x="3422975" y="2718475"/>
            <a:ext cx="5035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Содержание</a:t>
            </a:r>
            <a:endParaRPr dirty="0"/>
          </a:p>
        </p:txBody>
      </p:sp>
      <p:sp>
        <p:nvSpPr>
          <p:cNvPr id="357" name="Google Shape;357;p39"/>
          <p:cNvSpPr txBox="1">
            <a:spLocks noGrp="1"/>
          </p:cNvSpPr>
          <p:nvPr>
            <p:ph type="subTitle" idx="1"/>
          </p:nvPr>
        </p:nvSpPr>
        <p:spPr>
          <a:xfrm>
            <a:off x="3422975" y="3883175"/>
            <a:ext cx="5035200" cy="34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ru-RU" dirty="0" smtClean="0"/>
              <a:t>Обновление? Обновление!!!</a:t>
            </a:r>
            <a:endParaRPr dirty="0"/>
          </a:p>
        </p:txBody>
      </p:sp>
      <p:sp>
        <p:nvSpPr>
          <p:cNvPr id="358" name="Google Shape;358;p39"/>
          <p:cNvSpPr/>
          <p:nvPr/>
        </p:nvSpPr>
        <p:spPr>
          <a:xfrm>
            <a:off x="1535974" y="1568299"/>
            <a:ext cx="1596888" cy="257563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ru-RU" b="1" dirty="0">
                <a:solidFill>
                  <a:schemeClr val="lt1"/>
                </a:solidFill>
                <a:latin typeface="Encode Sans Semi Condensed"/>
              </a:rPr>
              <a:t>3</a:t>
            </a:r>
            <a:endParaRPr b="1" i="0" dirty="0">
              <a:ln>
                <a:noFill/>
              </a:ln>
              <a:solidFill>
                <a:schemeClr val="lt1"/>
              </a:solidFill>
              <a:latin typeface="Encode Sans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48838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/>
            </a:gs>
            <a:gs pos="100000">
              <a:schemeClr val="accent3"/>
            </a:gs>
          </a:gsLst>
          <a:lin ang="5400012" scaled="0"/>
        </a:gradFill>
        <a:effectLst/>
      </p:bgPr>
    </p:bg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" name="Google Shape;649;p49"/>
          <p:cNvGrpSpPr/>
          <p:nvPr/>
        </p:nvGrpSpPr>
        <p:grpSpPr>
          <a:xfrm>
            <a:off x="348747" y="333019"/>
            <a:ext cx="342903" cy="447293"/>
            <a:chOff x="590250" y="244200"/>
            <a:chExt cx="407975" cy="532175"/>
          </a:xfrm>
        </p:grpSpPr>
        <p:sp>
          <p:nvSpPr>
            <p:cNvPr id="650" name="Google Shape;650;p49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9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9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9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9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9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9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9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9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9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9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9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9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9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49"/>
          <p:cNvGrpSpPr/>
          <p:nvPr/>
        </p:nvGrpSpPr>
        <p:grpSpPr>
          <a:xfrm>
            <a:off x="901439" y="399041"/>
            <a:ext cx="372594" cy="310144"/>
            <a:chOff x="1247825" y="322750"/>
            <a:chExt cx="443300" cy="369000"/>
          </a:xfrm>
        </p:grpSpPr>
        <p:sp>
          <p:nvSpPr>
            <p:cNvPr id="665" name="Google Shape;665;p49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9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9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9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9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49"/>
          <p:cNvGrpSpPr/>
          <p:nvPr/>
        </p:nvGrpSpPr>
        <p:grpSpPr>
          <a:xfrm>
            <a:off x="1474618" y="397507"/>
            <a:ext cx="356204" cy="313212"/>
            <a:chOff x="1929775" y="320925"/>
            <a:chExt cx="423800" cy="372650"/>
          </a:xfrm>
        </p:grpSpPr>
        <p:sp>
          <p:nvSpPr>
            <p:cNvPr id="671" name="Google Shape;671;p49"/>
            <p:cNvSpPr/>
            <p:nvPr/>
          </p:nvSpPr>
          <p:spPr>
            <a:xfrm>
              <a:off x="1929775" y="320925"/>
              <a:ext cx="423800" cy="372650"/>
            </a:xfrm>
            <a:custGeom>
              <a:avLst/>
              <a:gdLst/>
              <a:ahLst/>
              <a:cxnLst/>
              <a:rect l="l" t="t" r="r" b="b"/>
              <a:pathLst>
                <a:path w="16952" h="14906" fill="none" extrusionOk="0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49"/>
            <p:cNvSpPr/>
            <p:nvPr/>
          </p:nvSpPr>
          <p:spPr>
            <a:xfrm>
              <a:off x="1954125" y="345275"/>
              <a:ext cx="375100" cy="323950"/>
            </a:xfrm>
            <a:custGeom>
              <a:avLst/>
              <a:gdLst/>
              <a:ahLst/>
              <a:cxnLst/>
              <a:rect l="l" t="t" r="r" b="b"/>
              <a:pathLst>
                <a:path w="15004" h="12958" fill="none" extrusionOk="0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9"/>
            <p:cNvSpPr/>
            <p:nvPr/>
          </p:nvSpPr>
          <p:spPr>
            <a:xfrm>
              <a:off x="2162375" y="534625"/>
              <a:ext cx="146750" cy="113275"/>
            </a:xfrm>
            <a:custGeom>
              <a:avLst/>
              <a:gdLst/>
              <a:ahLst/>
              <a:cxnLst/>
              <a:rect l="l" t="t" r="r" b="b"/>
              <a:pathLst>
                <a:path w="5870" h="4531" fill="none" extrusionOk="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9"/>
            <p:cNvSpPr/>
            <p:nvPr/>
          </p:nvSpPr>
          <p:spPr>
            <a:xfrm>
              <a:off x="1974225" y="468875"/>
              <a:ext cx="232600" cy="179025"/>
            </a:xfrm>
            <a:custGeom>
              <a:avLst/>
              <a:gdLst/>
              <a:ahLst/>
              <a:cxnLst/>
              <a:rect l="l" t="t" r="r" b="b"/>
              <a:pathLst>
                <a:path w="9304" h="7161" fill="none" extrusionOk="0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9"/>
            <p:cNvSpPr/>
            <p:nvPr/>
          </p:nvSpPr>
          <p:spPr>
            <a:xfrm>
              <a:off x="2169675" y="396425"/>
              <a:ext cx="97450" cy="97450"/>
            </a:xfrm>
            <a:custGeom>
              <a:avLst/>
              <a:gdLst/>
              <a:ahLst/>
              <a:cxnLst/>
              <a:rect l="l" t="t" r="r" b="b"/>
              <a:pathLst>
                <a:path w="3898" h="3898" fill="none" extrusionOk="0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49"/>
          <p:cNvSpPr/>
          <p:nvPr/>
        </p:nvSpPr>
        <p:spPr>
          <a:xfrm>
            <a:off x="2071920" y="386254"/>
            <a:ext cx="291717" cy="335738"/>
          </a:xfrm>
          <a:custGeom>
            <a:avLst/>
            <a:gdLst/>
            <a:ahLst/>
            <a:cxnLst/>
            <a:rect l="l" t="t" r="r" b="b"/>
            <a:pathLst>
              <a:path w="13883" h="15978" fill="none" extrusionOk="0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9"/>
          <p:cNvSpPr/>
          <p:nvPr/>
        </p:nvSpPr>
        <p:spPr>
          <a:xfrm>
            <a:off x="2656888" y="387284"/>
            <a:ext cx="251793" cy="333678"/>
          </a:xfrm>
          <a:custGeom>
            <a:avLst/>
            <a:gdLst/>
            <a:ahLst/>
            <a:cxnLst/>
            <a:rect l="l" t="t" r="r" b="b"/>
            <a:pathLst>
              <a:path w="11983" h="15880" fill="none" extrusionOk="0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8" name="Google Shape;678;p49"/>
          <p:cNvGrpSpPr/>
          <p:nvPr/>
        </p:nvGrpSpPr>
        <p:grpSpPr>
          <a:xfrm>
            <a:off x="3744262" y="362185"/>
            <a:ext cx="336767" cy="383835"/>
            <a:chOff x="4630125" y="278900"/>
            <a:chExt cx="400675" cy="456675"/>
          </a:xfrm>
        </p:grpSpPr>
        <p:sp>
          <p:nvSpPr>
            <p:cNvPr id="679" name="Google Shape;679;p49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9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9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9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3" name="Google Shape;683;p49"/>
          <p:cNvSpPr/>
          <p:nvPr/>
        </p:nvSpPr>
        <p:spPr>
          <a:xfrm>
            <a:off x="4284851" y="385750"/>
            <a:ext cx="385895" cy="336746"/>
          </a:xfrm>
          <a:custGeom>
            <a:avLst/>
            <a:gdLst/>
            <a:ahLst/>
            <a:cxnLst/>
            <a:rect l="l" t="t" r="r" b="b"/>
            <a:pathLst>
              <a:path w="18365" h="16026" fill="none" extrusionOk="0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49"/>
          <p:cNvGrpSpPr/>
          <p:nvPr/>
        </p:nvGrpSpPr>
        <p:grpSpPr>
          <a:xfrm>
            <a:off x="353874" y="908741"/>
            <a:ext cx="342882" cy="418128"/>
            <a:chOff x="596350" y="929175"/>
            <a:chExt cx="407950" cy="497475"/>
          </a:xfrm>
        </p:grpSpPr>
        <p:sp>
          <p:nvSpPr>
            <p:cNvPr id="685" name="Google Shape;685;p49"/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9"/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49"/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49"/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49"/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49"/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49"/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2" name="Google Shape;692;p49"/>
          <p:cNvGrpSpPr/>
          <p:nvPr/>
        </p:nvGrpSpPr>
        <p:grpSpPr>
          <a:xfrm>
            <a:off x="1478190" y="969656"/>
            <a:ext cx="349060" cy="298882"/>
            <a:chOff x="1934025" y="1001650"/>
            <a:chExt cx="415300" cy="355600"/>
          </a:xfrm>
        </p:grpSpPr>
        <p:sp>
          <p:nvSpPr>
            <p:cNvPr id="693" name="Google Shape;693;p49"/>
            <p:cNvSpPr/>
            <p:nvPr/>
          </p:nvSpPr>
          <p:spPr>
            <a:xfrm>
              <a:off x="1934025" y="1303650"/>
              <a:ext cx="207650" cy="53600"/>
            </a:xfrm>
            <a:custGeom>
              <a:avLst/>
              <a:gdLst/>
              <a:ahLst/>
              <a:cxnLst/>
              <a:rect l="l" t="t" r="r" b="b"/>
              <a:pathLst>
                <a:path w="8306" h="2144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49"/>
            <p:cNvSpPr/>
            <p:nvPr/>
          </p:nvSpPr>
          <p:spPr>
            <a:xfrm>
              <a:off x="2141650" y="1303650"/>
              <a:ext cx="207675" cy="53600"/>
            </a:xfrm>
            <a:custGeom>
              <a:avLst/>
              <a:gdLst/>
              <a:ahLst/>
              <a:cxnLst/>
              <a:rect l="l" t="t" r="r" b="b"/>
              <a:pathLst>
                <a:path w="8307" h="2144" fill="none" extrusionOk="0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49"/>
            <p:cNvSpPr/>
            <p:nvPr/>
          </p:nvSpPr>
          <p:spPr>
            <a:xfrm>
              <a:off x="1934025" y="1001650"/>
              <a:ext cx="207650" cy="331250"/>
            </a:xfrm>
            <a:custGeom>
              <a:avLst/>
              <a:gdLst/>
              <a:ahLst/>
              <a:cxnLst/>
              <a:rect l="l" t="t" r="r" b="b"/>
              <a:pathLst>
                <a:path w="8306" h="13250" fill="none" extrusionOk="0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49"/>
            <p:cNvSpPr/>
            <p:nvPr/>
          </p:nvSpPr>
          <p:spPr>
            <a:xfrm>
              <a:off x="2141650" y="1001650"/>
              <a:ext cx="207675" cy="331250"/>
            </a:xfrm>
            <a:custGeom>
              <a:avLst/>
              <a:gdLst/>
              <a:ahLst/>
              <a:cxnLst/>
              <a:rect l="l" t="t" r="r" b="b"/>
              <a:pathLst>
                <a:path w="8307" h="13250" fill="none" extrusionOk="0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7" name="Google Shape;697;p49"/>
          <p:cNvSpPr/>
          <p:nvPr/>
        </p:nvSpPr>
        <p:spPr>
          <a:xfrm>
            <a:off x="2042249" y="944598"/>
            <a:ext cx="351077" cy="349039"/>
          </a:xfrm>
          <a:custGeom>
            <a:avLst/>
            <a:gdLst/>
            <a:ahLst/>
            <a:cxnLst/>
            <a:rect l="l" t="t" r="r" b="b"/>
            <a:pathLst>
              <a:path w="16708" h="16611" fill="none" extrusionOk="0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9"/>
          <p:cNvSpPr/>
          <p:nvPr/>
        </p:nvSpPr>
        <p:spPr>
          <a:xfrm>
            <a:off x="2607759" y="961997"/>
            <a:ext cx="350068" cy="314242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49"/>
          <p:cNvSpPr/>
          <p:nvPr/>
        </p:nvSpPr>
        <p:spPr>
          <a:xfrm>
            <a:off x="3177871" y="964561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9"/>
          <p:cNvSpPr/>
          <p:nvPr/>
        </p:nvSpPr>
        <p:spPr>
          <a:xfrm>
            <a:off x="3754139" y="967629"/>
            <a:ext cx="317310" cy="302979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1" name="Google Shape;701;p49"/>
          <p:cNvGrpSpPr/>
          <p:nvPr/>
        </p:nvGrpSpPr>
        <p:grpSpPr>
          <a:xfrm>
            <a:off x="4302585" y="947131"/>
            <a:ext cx="350068" cy="350573"/>
            <a:chOff x="5294400" y="974850"/>
            <a:chExt cx="416500" cy="417100"/>
          </a:xfrm>
        </p:grpSpPr>
        <p:sp>
          <p:nvSpPr>
            <p:cNvPr id="702" name="Google Shape;702;p49"/>
            <p:cNvSpPr/>
            <p:nvPr/>
          </p:nvSpPr>
          <p:spPr>
            <a:xfrm>
              <a:off x="5325450" y="997975"/>
              <a:ext cx="151650" cy="154700"/>
            </a:xfrm>
            <a:custGeom>
              <a:avLst/>
              <a:gdLst/>
              <a:ahLst/>
              <a:cxnLst/>
              <a:rect l="l" t="t" r="r" b="b"/>
              <a:pathLst>
                <a:path w="6066" h="6188" fill="none" extrusionOk="0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9"/>
            <p:cNvSpPr/>
            <p:nvPr/>
          </p:nvSpPr>
          <p:spPr>
            <a:xfrm>
              <a:off x="5294400" y="974850"/>
              <a:ext cx="416500" cy="417100"/>
            </a:xfrm>
            <a:custGeom>
              <a:avLst/>
              <a:gdLst/>
              <a:ahLst/>
              <a:cxnLst/>
              <a:rect l="l" t="t" r="r" b="b"/>
              <a:pathLst>
                <a:path w="16660" h="16684" fill="none" extrusionOk="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4" name="Google Shape;704;p49"/>
          <p:cNvGrpSpPr/>
          <p:nvPr/>
        </p:nvGrpSpPr>
        <p:grpSpPr>
          <a:xfrm>
            <a:off x="4825607" y="907732"/>
            <a:ext cx="433992" cy="422729"/>
            <a:chOff x="5916675" y="927975"/>
            <a:chExt cx="516350" cy="502950"/>
          </a:xfrm>
        </p:grpSpPr>
        <p:sp>
          <p:nvSpPr>
            <p:cNvPr id="705" name="Google Shape;705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49"/>
          <p:cNvGrpSpPr/>
          <p:nvPr/>
        </p:nvGrpSpPr>
        <p:grpSpPr>
          <a:xfrm>
            <a:off x="327251" y="1557145"/>
            <a:ext cx="391001" cy="264085"/>
            <a:chOff x="564675" y="1700625"/>
            <a:chExt cx="465200" cy="314200"/>
          </a:xfrm>
        </p:grpSpPr>
        <p:sp>
          <p:nvSpPr>
            <p:cNvPr id="708" name="Google Shape;708;p49"/>
            <p:cNvSpPr/>
            <p:nvPr/>
          </p:nvSpPr>
          <p:spPr>
            <a:xfrm>
              <a:off x="564675" y="1700625"/>
              <a:ext cx="465200" cy="29250"/>
            </a:xfrm>
            <a:custGeom>
              <a:avLst/>
              <a:gdLst/>
              <a:ahLst/>
              <a:cxnLst/>
              <a:rect l="l" t="t" r="r" b="b"/>
              <a:pathLst>
                <a:path w="18608" h="1170" fill="none" extrusionOk="0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49"/>
            <p:cNvSpPr/>
            <p:nvPr/>
          </p:nvSpPr>
          <p:spPr>
            <a:xfrm>
              <a:off x="564675" y="1732300"/>
              <a:ext cx="465200" cy="272175"/>
            </a:xfrm>
            <a:custGeom>
              <a:avLst/>
              <a:gdLst/>
              <a:ahLst/>
              <a:cxnLst/>
              <a:rect l="l" t="t" r="r" b="b"/>
              <a:pathLst>
                <a:path w="18608" h="10887" fill="none" extrusionOk="0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49"/>
            <p:cNvSpPr/>
            <p:nvPr/>
          </p:nvSpPr>
          <p:spPr>
            <a:xfrm>
              <a:off x="572600" y="201420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1" name="Google Shape;711;p49"/>
          <p:cNvGrpSpPr/>
          <p:nvPr/>
        </p:nvGrpSpPr>
        <p:grpSpPr>
          <a:xfrm>
            <a:off x="892235" y="1492657"/>
            <a:ext cx="391001" cy="382827"/>
            <a:chOff x="1236875" y="1623900"/>
            <a:chExt cx="465200" cy="455475"/>
          </a:xfrm>
        </p:grpSpPr>
        <p:sp>
          <p:nvSpPr>
            <p:cNvPr id="712" name="Google Shape;712;p49"/>
            <p:cNvSpPr/>
            <p:nvPr/>
          </p:nvSpPr>
          <p:spPr>
            <a:xfrm>
              <a:off x="1236875" y="1623900"/>
              <a:ext cx="465200" cy="445125"/>
            </a:xfrm>
            <a:custGeom>
              <a:avLst/>
              <a:gdLst/>
              <a:ahLst/>
              <a:cxnLst/>
              <a:rect l="l" t="t" r="r" b="b"/>
              <a:pathLst>
                <a:path w="18608" h="17805" fill="none" extrusionOk="0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49"/>
            <p:cNvSpPr/>
            <p:nvPr/>
          </p:nvSpPr>
          <p:spPr>
            <a:xfrm>
              <a:off x="1244800" y="2078750"/>
              <a:ext cx="449375" cy="625"/>
            </a:xfrm>
            <a:custGeom>
              <a:avLst/>
              <a:gdLst/>
              <a:ahLst/>
              <a:cxnLst/>
              <a:rect l="l" t="t" r="r" b="b"/>
              <a:pathLst>
                <a:path w="17975" h="2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49"/>
            <p:cNvSpPr/>
            <p:nvPr/>
          </p:nvSpPr>
          <p:spPr>
            <a:xfrm>
              <a:off x="1236875" y="1791950"/>
              <a:ext cx="465200" cy="171725"/>
            </a:xfrm>
            <a:custGeom>
              <a:avLst/>
              <a:gdLst/>
              <a:ahLst/>
              <a:cxnLst/>
              <a:rect l="l" t="t" r="r" b="b"/>
              <a:pathLst>
                <a:path w="18608" h="6869" fill="none" extrusionOk="0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49"/>
            <p:cNvSpPr/>
            <p:nvPr/>
          </p:nvSpPr>
          <p:spPr>
            <a:xfrm>
              <a:off x="1330025" y="1750550"/>
              <a:ext cx="278900" cy="110850"/>
            </a:xfrm>
            <a:custGeom>
              <a:avLst/>
              <a:gdLst/>
              <a:ahLst/>
              <a:cxnLst/>
              <a:rect l="l" t="t" r="r" b="b"/>
              <a:pathLst>
                <a:path w="11156" h="4434" fill="none" extrusionOk="0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49"/>
            <p:cNvSpPr/>
            <p:nvPr/>
          </p:nvSpPr>
          <p:spPr>
            <a:xfrm>
              <a:off x="1402500" y="18102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49"/>
            <p:cNvSpPr/>
            <p:nvPr/>
          </p:nvSpPr>
          <p:spPr>
            <a:xfrm>
              <a:off x="1402500" y="1844325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49"/>
            <p:cNvSpPr/>
            <p:nvPr/>
          </p:nvSpPr>
          <p:spPr>
            <a:xfrm>
              <a:off x="1402500" y="1878425"/>
              <a:ext cx="85250" cy="25"/>
            </a:xfrm>
            <a:custGeom>
              <a:avLst/>
              <a:gdLst/>
              <a:ahLst/>
              <a:cxnLst/>
              <a:rect l="l" t="t" r="r" b="b"/>
              <a:pathLst>
                <a:path w="3410" h="1" fill="none" extrusionOk="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9" name="Google Shape;719;p49"/>
          <p:cNvGrpSpPr/>
          <p:nvPr/>
        </p:nvGrpSpPr>
        <p:grpSpPr>
          <a:xfrm>
            <a:off x="1469490" y="1500852"/>
            <a:ext cx="366458" cy="366437"/>
            <a:chOff x="1923675" y="1633650"/>
            <a:chExt cx="436000" cy="435975"/>
          </a:xfrm>
        </p:grpSpPr>
        <p:sp>
          <p:nvSpPr>
            <p:cNvPr id="720" name="Google Shape;720;p49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49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49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49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49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49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6" name="Google Shape;726;p49"/>
          <p:cNvGrpSpPr/>
          <p:nvPr/>
        </p:nvGrpSpPr>
        <p:grpSpPr>
          <a:xfrm>
            <a:off x="2032941" y="1499318"/>
            <a:ext cx="369505" cy="369505"/>
            <a:chOff x="2594050" y="1631825"/>
            <a:chExt cx="439625" cy="439625"/>
          </a:xfrm>
        </p:grpSpPr>
        <p:sp>
          <p:nvSpPr>
            <p:cNvPr id="727" name="Google Shape;727;p4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4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4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4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49"/>
          <p:cNvSpPr/>
          <p:nvPr/>
        </p:nvSpPr>
        <p:spPr>
          <a:xfrm>
            <a:off x="2614399" y="1515740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" name="Google Shape;732;p49"/>
          <p:cNvGrpSpPr/>
          <p:nvPr/>
        </p:nvGrpSpPr>
        <p:grpSpPr>
          <a:xfrm>
            <a:off x="3197706" y="1471687"/>
            <a:ext cx="299911" cy="424768"/>
            <a:chOff x="3979850" y="1598950"/>
            <a:chExt cx="356825" cy="505375"/>
          </a:xfrm>
        </p:grpSpPr>
        <p:sp>
          <p:nvSpPr>
            <p:cNvPr id="733" name="Google Shape;733;p49"/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l" t="t" r="r" b="b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9"/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l" t="t" r="r" b="b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5" name="Google Shape;735;p49"/>
          <p:cNvGrpSpPr/>
          <p:nvPr/>
        </p:nvGrpSpPr>
        <p:grpSpPr>
          <a:xfrm>
            <a:off x="3715096" y="1562776"/>
            <a:ext cx="395098" cy="242589"/>
            <a:chOff x="4595425" y="1707325"/>
            <a:chExt cx="470075" cy="288625"/>
          </a:xfrm>
        </p:grpSpPr>
        <p:sp>
          <p:nvSpPr>
            <p:cNvPr id="736" name="Google Shape;736;p49"/>
            <p:cNvSpPr/>
            <p:nvPr/>
          </p:nvSpPr>
          <p:spPr>
            <a:xfrm>
              <a:off x="4809750" y="17073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502407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4628900" y="1760300"/>
              <a:ext cx="403100" cy="177825"/>
            </a:xfrm>
            <a:custGeom>
              <a:avLst/>
              <a:gdLst/>
              <a:ahLst/>
              <a:cxnLst/>
              <a:rect l="l" t="t" r="r" b="b"/>
              <a:pathLst>
                <a:path w="16124" h="7113" fill="none" extrusionOk="0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4595425" y="1761525"/>
              <a:ext cx="41425" cy="41425"/>
            </a:xfrm>
            <a:custGeom>
              <a:avLst/>
              <a:gdLst/>
              <a:ahLst/>
              <a:cxnLst/>
              <a:rect l="l" t="t" r="r" b="b"/>
              <a:pathLst>
                <a:path w="1657" h="1657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4667275" y="1951475"/>
              <a:ext cx="326375" cy="44475"/>
            </a:xfrm>
            <a:custGeom>
              <a:avLst/>
              <a:gdLst/>
              <a:ahLst/>
              <a:cxnLst/>
              <a:rect l="l" t="t" r="r" b="b"/>
              <a:pathLst>
                <a:path w="13055" h="1779" fill="none" extrusionOk="0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1" name="Google Shape;741;p49"/>
          <p:cNvGrpSpPr/>
          <p:nvPr/>
        </p:nvGrpSpPr>
        <p:grpSpPr>
          <a:xfrm>
            <a:off x="4299013" y="1503416"/>
            <a:ext cx="357234" cy="361310"/>
            <a:chOff x="5290150" y="1636700"/>
            <a:chExt cx="425025" cy="429875"/>
          </a:xfrm>
        </p:grpSpPr>
        <p:sp>
          <p:nvSpPr>
            <p:cNvPr id="742" name="Google Shape;742;p49"/>
            <p:cNvSpPr/>
            <p:nvPr/>
          </p:nvSpPr>
          <p:spPr>
            <a:xfrm>
              <a:off x="5396700" y="1939925"/>
              <a:ext cx="211900" cy="126650"/>
            </a:xfrm>
            <a:custGeom>
              <a:avLst/>
              <a:gdLst/>
              <a:ahLst/>
              <a:cxnLst/>
              <a:rect l="l" t="t" r="r" b="b"/>
              <a:pathLst>
                <a:path w="8476" h="5066" fill="none" extrusionOk="0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5290150" y="1636700"/>
              <a:ext cx="425025" cy="294100"/>
            </a:xfrm>
            <a:custGeom>
              <a:avLst/>
              <a:gdLst/>
              <a:ahLst/>
              <a:cxnLst/>
              <a:rect l="l" t="t" r="r" b="b"/>
              <a:pathLst>
                <a:path w="17001" h="11764" fill="none" extrusionOk="0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4862967" y="1492657"/>
            <a:ext cx="359272" cy="376691"/>
            <a:chOff x="5961125" y="1623900"/>
            <a:chExt cx="427450" cy="448175"/>
          </a:xfrm>
        </p:grpSpPr>
        <p:sp>
          <p:nvSpPr>
            <p:cNvPr id="745" name="Google Shape;745;p49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9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9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9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9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2" name="Google Shape;752;p49"/>
          <p:cNvGrpSpPr/>
          <p:nvPr/>
        </p:nvGrpSpPr>
        <p:grpSpPr>
          <a:xfrm>
            <a:off x="5415659" y="1502386"/>
            <a:ext cx="383835" cy="363369"/>
            <a:chOff x="6618700" y="1635475"/>
            <a:chExt cx="456675" cy="432325"/>
          </a:xfrm>
        </p:grpSpPr>
        <p:sp>
          <p:nvSpPr>
            <p:cNvPr id="753" name="Google Shape;753;p49"/>
            <p:cNvSpPr/>
            <p:nvPr/>
          </p:nvSpPr>
          <p:spPr>
            <a:xfrm>
              <a:off x="6663775" y="1904000"/>
              <a:ext cx="117525" cy="163800"/>
            </a:xfrm>
            <a:custGeom>
              <a:avLst/>
              <a:gdLst/>
              <a:ahLst/>
              <a:cxnLst/>
              <a:rect l="l" t="t" r="r" b="b"/>
              <a:pathLst>
                <a:path w="4701" h="6552" fill="none" extrusionOk="0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9"/>
            <p:cNvSpPr/>
            <p:nvPr/>
          </p:nvSpPr>
          <p:spPr>
            <a:xfrm>
              <a:off x="7046125" y="1775525"/>
              <a:ext cx="29250" cy="99275"/>
            </a:xfrm>
            <a:custGeom>
              <a:avLst/>
              <a:gdLst/>
              <a:ahLst/>
              <a:cxnLst/>
              <a:rect l="l" t="t" r="r" b="b"/>
              <a:pathLst>
                <a:path w="1170" h="3971" fill="none" extrusionOk="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6618700" y="1751775"/>
              <a:ext cx="96850" cy="146750"/>
            </a:xfrm>
            <a:custGeom>
              <a:avLst/>
              <a:gdLst/>
              <a:ahLst/>
              <a:cxnLst/>
              <a:rect l="l" t="t" r="r" b="b"/>
              <a:pathLst>
                <a:path w="3874" h="5870" fill="none" extrusionOk="0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6721600" y="1660450"/>
              <a:ext cx="278900" cy="329425"/>
            </a:xfrm>
            <a:custGeom>
              <a:avLst/>
              <a:gdLst/>
              <a:ahLst/>
              <a:cxnLst/>
              <a:rect l="l" t="t" r="r" b="b"/>
              <a:pathLst>
                <a:path w="11156" h="13177" fill="none" extrusionOk="0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7006550" y="1635475"/>
              <a:ext cx="34750" cy="378750"/>
            </a:xfrm>
            <a:custGeom>
              <a:avLst/>
              <a:gdLst/>
              <a:ahLst/>
              <a:cxnLst/>
              <a:rect l="l" t="t" r="r" b="b"/>
              <a:pathLst>
                <a:path w="1390" h="15150" fill="none" extrusionOk="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8" name="Google Shape;758;p49"/>
          <p:cNvGrpSpPr/>
          <p:nvPr/>
        </p:nvGrpSpPr>
        <p:grpSpPr>
          <a:xfrm>
            <a:off x="370747" y="2085798"/>
            <a:ext cx="304009" cy="326513"/>
            <a:chOff x="616425" y="2329600"/>
            <a:chExt cx="361700" cy="388475"/>
          </a:xfrm>
        </p:grpSpPr>
        <p:sp>
          <p:nvSpPr>
            <p:cNvPr id="759" name="Google Shape;759;p49"/>
            <p:cNvSpPr/>
            <p:nvPr/>
          </p:nvSpPr>
          <p:spPr>
            <a:xfrm>
              <a:off x="616425" y="2329600"/>
              <a:ext cx="361700" cy="388475"/>
            </a:xfrm>
            <a:custGeom>
              <a:avLst/>
              <a:gdLst/>
              <a:ahLst/>
              <a:cxnLst/>
              <a:rect l="l" t="t" r="r" b="b"/>
              <a:pathLst>
                <a:path w="14468" h="15539" fill="none" extrusionOk="0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9"/>
            <p:cNvSpPr/>
            <p:nvPr/>
          </p:nvSpPr>
          <p:spPr>
            <a:xfrm>
              <a:off x="704725" y="2545750"/>
              <a:ext cx="185125" cy="25"/>
            </a:xfrm>
            <a:custGeom>
              <a:avLst/>
              <a:gdLst/>
              <a:ahLst/>
              <a:cxnLst/>
              <a:rect l="l" t="t" r="r" b="b"/>
              <a:pathLst>
                <a:path w="7405" h="1" fill="none" extrusionOk="0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811875" y="2626125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751000" y="2568275"/>
              <a:ext cx="54200" cy="53600"/>
            </a:xfrm>
            <a:custGeom>
              <a:avLst/>
              <a:gdLst/>
              <a:ahLst/>
              <a:cxnLst/>
              <a:rect l="l" t="t" r="r" b="b"/>
              <a:pathLst>
                <a:path w="2168" h="2144" fill="none" extrusionOk="0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769875" y="2662650"/>
              <a:ext cx="23775" cy="23775"/>
            </a:xfrm>
            <a:custGeom>
              <a:avLst/>
              <a:gdLst/>
              <a:ahLst/>
              <a:cxnLst/>
              <a:rect l="l" t="t" r="r" b="b"/>
              <a:pathLst>
                <a:path w="951" h="951" fill="none" extrusionOk="0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799700" y="2503125"/>
              <a:ext cx="24375" cy="23775"/>
            </a:xfrm>
            <a:custGeom>
              <a:avLst/>
              <a:gdLst/>
              <a:ahLst/>
              <a:cxnLst/>
              <a:rect l="l" t="t" r="r" b="b"/>
              <a:pathLst>
                <a:path w="975" h="951" fill="none" extrusionOk="0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766825" y="2388050"/>
              <a:ext cx="60925" cy="25"/>
            </a:xfrm>
            <a:custGeom>
              <a:avLst/>
              <a:gdLst/>
              <a:ahLst/>
              <a:cxnLst/>
              <a:rect l="l" t="t" r="r" b="b"/>
              <a:pathLst>
                <a:path w="2437" h="1" fill="none" extrusionOk="0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769875" y="2456250"/>
              <a:ext cx="31075" cy="31075"/>
            </a:xfrm>
            <a:custGeom>
              <a:avLst/>
              <a:gdLst/>
              <a:ahLst/>
              <a:cxnLst/>
              <a:rect l="l" t="t" r="r" b="b"/>
              <a:pathLst>
                <a:path w="1243" h="1243" fill="none" extrusionOk="0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49"/>
          <p:cNvGrpSpPr/>
          <p:nvPr/>
        </p:nvGrpSpPr>
        <p:grpSpPr>
          <a:xfrm>
            <a:off x="927557" y="2088866"/>
            <a:ext cx="320378" cy="320378"/>
            <a:chOff x="1278900" y="2333250"/>
            <a:chExt cx="381175" cy="381175"/>
          </a:xfrm>
        </p:grpSpPr>
        <p:sp>
          <p:nvSpPr>
            <p:cNvPr id="768" name="Google Shape;768;p49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" name="Google Shape;772;p49"/>
          <p:cNvGrpSpPr/>
          <p:nvPr/>
        </p:nvGrpSpPr>
        <p:grpSpPr>
          <a:xfrm>
            <a:off x="1492520" y="2088866"/>
            <a:ext cx="320399" cy="320378"/>
            <a:chOff x="1951075" y="2333250"/>
            <a:chExt cx="381200" cy="381175"/>
          </a:xfrm>
        </p:grpSpPr>
        <p:sp>
          <p:nvSpPr>
            <p:cNvPr id="773" name="Google Shape;773;p49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7" name="Google Shape;777;p49"/>
          <p:cNvGrpSpPr/>
          <p:nvPr/>
        </p:nvGrpSpPr>
        <p:grpSpPr>
          <a:xfrm>
            <a:off x="2057504" y="2088866"/>
            <a:ext cx="320378" cy="320378"/>
            <a:chOff x="2623275" y="2333250"/>
            <a:chExt cx="381175" cy="381175"/>
          </a:xfrm>
        </p:grpSpPr>
        <p:sp>
          <p:nvSpPr>
            <p:cNvPr id="778" name="Google Shape;778;p49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9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9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l" t="t" r="r" b="b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49"/>
          <p:cNvGrpSpPr/>
          <p:nvPr/>
        </p:nvGrpSpPr>
        <p:grpSpPr>
          <a:xfrm>
            <a:off x="2697209" y="2033603"/>
            <a:ext cx="170937" cy="426827"/>
            <a:chOff x="3384375" y="2267500"/>
            <a:chExt cx="203375" cy="507825"/>
          </a:xfrm>
        </p:grpSpPr>
        <p:sp>
          <p:nvSpPr>
            <p:cNvPr id="783" name="Google Shape;783;p49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49"/>
          <p:cNvGrpSpPr/>
          <p:nvPr/>
        </p:nvGrpSpPr>
        <p:grpSpPr>
          <a:xfrm>
            <a:off x="3842516" y="2087836"/>
            <a:ext cx="140237" cy="318339"/>
            <a:chOff x="4747025" y="2332025"/>
            <a:chExt cx="166850" cy="378750"/>
          </a:xfrm>
        </p:grpSpPr>
        <p:sp>
          <p:nvSpPr>
            <p:cNvPr id="786" name="Google Shape;786;p49"/>
            <p:cNvSpPr/>
            <p:nvPr/>
          </p:nvSpPr>
          <p:spPr>
            <a:xfrm>
              <a:off x="4747025" y="2427025"/>
              <a:ext cx="166850" cy="283750"/>
            </a:xfrm>
            <a:custGeom>
              <a:avLst/>
              <a:gdLst/>
              <a:ahLst/>
              <a:cxnLst/>
              <a:rect l="l" t="t" r="r" b="b"/>
              <a:pathLst>
                <a:path w="6674" h="11350" fill="none" extrusionOk="0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9"/>
            <p:cNvSpPr/>
            <p:nvPr/>
          </p:nvSpPr>
          <p:spPr>
            <a:xfrm>
              <a:off x="4792100" y="2332025"/>
              <a:ext cx="76725" cy="84050"/>
            </a:xfrm>
            <a:custGeom>
              <a:avLst/>
              <a:gdLst/>
              <a:ahLst/>
              <a:cxnLst/>
              <a:rect l="l" t="t" r="r" b="b"/>
              <a:pathLst>
                <a:path w="3069" h="3362" fill="none" extrusionOk="0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49"/>
          <p:cNvGrpSpPr/>
          <p:nvPr/>
        </p:nvGrpSpPr>
        <p:grpSpPr>
          <a:xfrm>
            <a:off x="3274990" y="2035641"/>
            <a:ext cx="145343" cy="422729"/>
            <a:chOff x="4071800" y="2269925"/>
            <a:chExt cx="172925" cy="502950"/>
          </a:xfrm>
        </p:grpSpPr>
        <p:sp>
          <p:nvSpPr>
            <p:cNvPr id="789" name="Google Shape;789;p49"/>
            <p:cNvSpPr/>
            <p:nvPr/>
          </p:nvSpPr>
          <p:spPr>
            <a:xfrm>
              <a:off x="4118075" y="2269925"/>
              <a:ext cx="80375" cy="91350"/>
            </a:xfrm>
            <a:custGeom>
              <a:avLst/>
              <a:gdLst/>
              <a:ahLst/>
              <a:cxnLst/>
              <a:rect l="l" t="t" r="r" b="b"/>
              <a:pathLst>
                <a:path w="3215" h="3654" fill="none" extrusionOk="0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4071800" y="2372825"/>
              <a:ext cx="172925" cy="400050"/>
            </a:xfrm>
            <a:custGeom>
              <a:avLst/>
              <a:gdLst/>
              <a:ahLst/>
              <a:cxnLst/>
              <a:rect l="l" t="t" r="r" b="b"/>
              <a:pathLst>
                <a:path w="6917" h="16002" fill="none" extrusionOk="0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1" name="Google Shape;791;p49"/>
          <p:cNvSpPr/>
          <p:nvPr/>
        </p:nvSpPr>
        <p:spPr>
          <a:xfrm>
            <a:off x="4317611" y="2080241"/>
            <a:ext cx="320378" cy="337776"/>
          </a:xfrm>
          <a:custGeom>
            <a:avLst/>
            <a:gdLst/>
            <a:ahLst/>
            <a:cxnLst/>
            <a:rect l="l" t="t" r="r" b="b"/>
            <a:pathLst>
              <a:path w="15247" h="16075" fill="none" extrusionOk="0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2" name="Google Shape;792;p49"/>
          <p:cNvGrpSpPr/>
          <p:nvPr/>
        </p:nvGrpSpPr>
        <p:grpSpPr>
          <a:xfrm>
            <a:off x="4872696" y="2086302"/>
            <a:ext cx="345971" cy="325505"/>
            <a:chOff x="5972700" y="2330200"/>
            <a:chExt cx="411625" cy="387275"/>
          </a:xfrm>
        </p:grpSpPr>
        <p:sp>
          <p:nvSpPr>
            <p:cNvPr id="793" name="Google Shape;793;p49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49"/>
          <p:cNvGrpSpPr/>
          <p:nvPr/>
        </p:nvGrpSpPr>
        <p:grpSpPr>
          <a:xfrm>
            <a:off x="467993" y="2614431"/>
            <a:ext cx="109538" cy="399195"/>
            <a:chOff x="732125" y="2958550"/>
            <a:chExt cx="130325" cy="474950"/>
          </a:xfrm>
        </p:grpSpPr>
        <p:sp>
          <p:nvSpPr>
            <p:cNvPr id="796" name="Google Shape;796;p49"/>
            <p:cNvSpPr/>
            <p:nvPr/>
          </p:nvSpPr>
          <p:spPr>
            <a:xfrm>
              <a:off x="732125" y="2958550"/>
              <a:ext cx="130325" cy="474950"/>
            </a:xfrm>
            <a:custGeom>
              <a:avLst/>
              <a:gdLst/>
              <a:ahLst/>
              <a:cxnLst/>
              <a:rect l="l" t="t" r="r" b="b"/>
              <a:pathLst>
                <a:path w="5213" h="18998" fill="none" extrusionOk="0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9"/>
            <p:cNvSpPr/>
            <p:nvPr/>
          </p:nvSpPr>
          <p:spPr>
            <a:xfrm>
              <a:off x="756475" y="3090675"/>
              <a:ext cx="81625" cy="318475"/>
            </a:xfrm>
            <a:custGeom>
              <a:avLst/>
              <a:gdLst/>
              <a:ahLst/>
              <a:cxnLst/>
              <a:rect l="l" t="t" r="r" b="b"/>
              <a:pathLst>
                <a:path w="3265" h="12739" fill="none" extrusionOk="0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9"/>
            <p:cNvSpPr/>
            <p:nvPr/>
          </p:nvSpPr>
          <p:spPr>
            <a:xfrm>
              <a:off x="802750" y="312905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9"/>
            <p:cNvSpPr/>
            <p:nvPr/>
          </p:nvSpPr>
          <p:spPr>
            <a:xfrm>
              <a:off x="802750" y="31625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9"/>
            <p:cNvSpPr/>
            <p:nvPr/>
          </p:nvSpPr>
          <p:spPr>
            <a:xfrm>
              <a:off x="802750" y="319602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9"/>
            <p:cNvSpPr/>
            <p:nvPr/>
          </p:nvSpPr>
          <p:spPr>
            <a:xfrm>
              <a:off x="802750" y="32295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802750" y="3263000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9"/>
            <p:cNvSpPr/>
            <p:nvPr/>
          </p:nvSpPr>
          <p:spPr>
            <a:xfrm>
              <a:off x="802750" y="3296475"/>
              <a:ext cx="13425" cy="25"/>
            </a:xfrm>
            <a:custGeom>
              <a:avLst/>
              <a:gdLst/>
              <a:ahLst/>
              <a:cxnLst/>
              <a:rect l="l" t="t" r="r" b="b"/>
              <a:pathLst>
                <a:path w="537" h="1" fill="none" extrusionOk="0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4" name="Google Shape;804;p49"/>
          <p:cNvSpPr/>
          <p:nvPr/>
        </p:nvSpPr>
        <p:spPr>
          <a:xfrm>
            <a:off x="1484913" y="2598660"/>
            <a:ext cx="335738" cy="430924"/>
          </a:xfrm>
          <a:custGeom>
            <a:avLst/>
            <a:gdLst/>
            <a:ahLst/>
            <a:cxnLst/>
            <a:rect l="l" t="t" r="r" b="b"/>
            <a:pathLst>
              <a:path w="15978" h="20508" fill="none" extrusionOk="0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49"/>
          <p:cNvSpPr/>
          <p:nvPr/>
        </p:nvSpPr>
        <p:spPr>
          <a:xfrm>
            <a:off x="963405" y="2598660"/>
            <a:ext cx="248746" cy="430924"/>
          </a:xfrm>
          <a:custGeom>
            <a:avLst/>
            <a:gdLst/>
            <a:ahLst/>
            <a:cxnLst/>
            <a:rect l="l" t="t" r="r" b="b"/>
            <a:pathLst>
              <a:path w="11838" h="20508" fill="none" extrusionOk="0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49"/>
          <p:cNvGrpSpPr/>
          <p:nvPr/>
        </p:nvGrpSpPr>
        <p:grpSpPr>
          <a:xfrm>
            <a:off x="2023737" y="2627227"/>
            <a:ext cx="387933" cy="367467"/>
            <a:chOff x="2583100" y="2973775"/>
            <a:chExt cx="461550" cy="437200"/>
          </a:xfrm>
        </p:grpSpPr>
        <p:sp>
          <p:nvSpPr>
            <p:cNvPr id="807" name="Google Shape;807;p49"/>
            <p:cNvSpPr/>
            <p:nvPr/>
          </p:nvSpPr>
          <p:spPr>
            <a:xfrm>
              <a:off x="2701225" y="3315975"/>
              <a:ext cx="225300" cy="95000"/>
            </a:xfrm>
            <a:custGeom>
              <a:avLst/>
              <a:gdLst/>
              <a:ahLst/>
              <a:cxnLst/>
              <a:rect l="l" t="t" r="r" b="b"/>
              <a:pathLst>
                <a:path w="9012" h="3800" fill="none" extrusionOk="0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2583100" y="2973775"/>
              <a:ext cx="461550" cy="336125"/>
            </a:xfrm>
            <a:custGeom>
              <a:avLst/>
              <a:gdLst/>
              <a:ahLst/>
              <a:cxnLst/>
              <a:rect l="l" t="t" r="r" b="b"/>
              <a:pathLst>
                <a:path w="18462" h="13445" fill="none" extrusionOk="0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9" name="Google Shape;809;p49"/>
          <p:cNvSpPr/>
          <p:nvPr/>
        </p:nvSpPr>
        <p:spPr>
          <a:xfrm>
            <a:off x="3734681" y="2636022"/>
            <a:ext cx="356204" cy="356204"/>
          </a:xfrm>
          <a:custGeom>
            <a:avLst/>
            <a:gdLst/>
            <a:ahLst/>
            <a:cxnLst/>
            <a:rect l="l" t="t" r="r" b="b"/>
            <a:pathLst>
              <a:path w="16952" h="16952" fill="none" extrusionOk="0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0" name="Google Shape;810;p49"/>
          <p:cNvGrpSpPr/>
          <p:nvPr/>
        </p:nvGrpSpPr>
        <p:grpSpPr>
          <a:xfrm>
            <a:off x="4263186" y="2655384"/>
            <a:ext cx="435022" cy="323445"/>
            <a:chOff x="5247525" y="3007275"/>
            <a:chExt cx="517575" cy="384825"/>
          </a:xfrm>
        </p:grpSpPr>
        <p:sp>
          <p:nvSpPr>
            <p:cNvPr id="811" name="Google Shape;811;p49"/>
            <p:cNvSpPr/>
            <p:nvPr/>
          </p:nvSpPr>
          <p:spPr>
            <a:xfrm>
              <a:off x="5247525" y="3007275"/>
              <a:ext cx="348900" cy="348900"/>
            </a:xfrm>
            <a:custGeom>
              <a:avLst/>
              <a:gdLst/>
              <a:ahLst/>
              <a:cxnLst/>
              <a:rect l="l" t="t" r="r" b="b"/>
              <a:pathLst>
                <a:path w="13956" h="13956" fill="none" extrusionOk="0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9"/>
            <p:cNvSpPr/>
            <p:nvPr/>
          </p:nvSpPr>
          <p:spPr>
            <a:xfrm>
              <a:off x="5566575" y="3193575"/>
              <a:ext cx="198525" cy="198525"/>
            </a:xfrm>
            <a:custGeom>
              <a:avLst/>
              <a:gdLst/>
              <a:ahLst/>
              <a:cxnLst/>
              <a:rect l="l" t="t" r="r" b="b"/>
              <a:pathLst>
                <a:path w="7941" h="7941" fill="none" extrusionOk="0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49"/>
          <p:cNvGrpSpPr/>
          <p:nvPr/>
        </p:nvGrpSpPr>
        <p:grpSpPr>
          <a:xfrm>
            <a:off x="3174172" y="2636956"/>
            <a:ext cx="342882" cy="350068"/>
            <a:chOff x="3951850" y="2985350"/>
            <a:chExt cx="407950" cy="416500"/>
          </a:xfrm>
        </p:grpSpPr>
        <p:sp>
          <p:nvSpPr>
            <p:cNvPr id="814" name="Google Shape;814;p49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9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818;p49"/>
          <p:cNvGrpSpPr/>
          <p:nvPr/>
        </p:nvGrpSpPr>
        <p:grpSpPr>
          <a:xfrm>
            <a:off x="330844" y="3226504"/>
            <a:ext cx="397136" cy="305017"/>
            <a:chOff x="568950" y="3686775"/>
            <a:chExt cx="472500" cy="362900"/>
          </a:xfrm>
        </p:grpSpPr>
        <p:sp>
          <p:nvSpPr>
            <p:cNvPr id="819" name="Google Shape;819;p49"/>
            <p:cNvSpPr/>
            <p:nvPr/>
          </p:nvSpPr>
          <p:spPr>
            <a:xfrm>
              <a:off x="568950" y="3686775"/>
              <a:ext cx="472500" cy="362900"/>
            </a:xfrm>
            <a:custGeom>
              <a:avLst/>
              <a:gdLst/>
              <a:ahLst/>
              <a:cxnLst/>
              <a:rect l="l" t="t" r="r" b="b"/>
              <a:pathLst>
                <a:path w="18900" h="14516" fill="none" extrusionOk="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9"/>
            <p:cNvSpPr/>
            <p:nvPr/>
          </p:nvSpPr>
          <p:spPr>
            <a:xfrm>
              <a:off x="645650" y="3820725"/>
              <a:ext cx="34125" cy="34125"/>
            </a:xfrm>
            <a:custGeom>
              <a:avLst/>
              <a:gdLst/>
              <a:ahLst/>
              <a:cxnLst/>
              <a:rect l="l" t="t" r="r" b="b"/>
              <a:pathLst>
                <a:path w="1365" h="1365" fill="none" extrusionOk="0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9"/>
            <p:cNvSpPr/>
            <p:nvPr/>
          </p:nvSpPr>
          <p:spPr>
            <a:xfrm>
              <a:off x="747950" y="3753750"/>
              <a:ext cx="85275" cy="12200"/>
            </a:xfrm>
            <a:custGeom>
              <a:avLst/>
              <a:gdLst/>
              <a:ahLst/>
              <a:cxnLst/>
              <a:rect l="l" t="t" r="r" b="b"/>
              <a:pathLst>
                <a:path w="3411" h="488" fill="none" extrusionOk="0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49"/>
          <p:cNvSpPr/>
          <p:nvPr/>
        </p:nvSpPr>
        <p:spPr>
          <a:xfrm>
            <a:off x="4907686" y="2619652"/>
            <a:ext cx="270221" cy="388962"/>
          </a:xfrm>
          <a:custGeom>
            <a:avLst/>
            <a:gdLst/>
            <a:ahLst/>
            <a:cxnLst/>
            <a:rect l="l" t="t" r="r" b="b"/>
            <a:pathLst>
              <a:path w="12860" h="18511" fill="none" extrusionOk="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3" name="Google Shape;823;p49"/>
          <p:cNvGrpSpPr/>
          <p:nvPr/>
        </p:nvGrpSpPr>
        <p:grpSpPr>
          <a:xfrm>
            <a:off x="898896" y="3252097"/>
            <a:ext cx="377700" cy="253852"/>
            <a:chOff x="1244800" y="3717225"/>
            <a:chExt cx="449375" cy="302025"/>
          </a:xfrm>
        </p:grpSpPr>
        <p:sp>
          <p:nvSpPr>
            <p:cNvPr id="824" name="Google Shape;824;p49"/>
            <p:cNvSpPr/>
            <p:nvPr/>
          </p:nvSpPr>
          <p:spPr>
            <a:xfrm>
              <a:off x="1244800" y="3717225"/>
              <a:ext cx="449375" cy="302025"/>
            </a:xfrm>
            <a:custGeom>
              <a:avLst/>
              <a:gdLst/>
              <a:ahLst/>
              <a:cxnLst/>
              <a:rect l="l" t="t" r="r" b="b"/>
              <a:pathLst>
                <a:path w="17975" h="12081" fill="none" extrusionOk="0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9"/>
            <p:cNvSpPr/>
            <p:nvPr/>
          </p:nvSpPr>
          <p:spPr>
            <a:xfrm>
              <a:off x="1244800" y="379515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9"/>
            <p:cNvSpPr/>
            <p:nvPr/>
          </p:nvSpPr>
          <p:spPr>
            <a:xfrm>
              <a:off x="1244800" y="3853000"/>
              <a:ext cx="449375" cy="25"/>
            </a:xfrm>
            <a:custGeom>
              <a:avLst/>
              <a:gdLst/>
              <a:ahLst/>
              <a:cxnLst/>
              <a:rect l="l" t="t" r="r" b="b"/>
              <a:pathLst>
                <a:path w="17975" h="1" fill="none" extrusionOk="0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1302625" y="3893800"/>
              <a:ext cx="161375" cy="25"/>
            </a:xfrm>
            <a:custGeom>
              <a:avLst/>
              <a:gdLst/>
              <a:ahLst/>
              <a:cxnLst/>
              <a:rect l="l" t="t" r="r" b="b"/>
              <a:pathLst>
                <a:path w="6455" h="1" fill="none" extrusionOk="0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9"/>
            <p:cNvSpPr/>
            <p:nvPr/>
          </p:nvSpPr>
          <p:spPr>
            <a:xfrm>
              <a:off x="1302625" y="3933975"/>
              <a:ext cx="110250" cy="25"/>
            </a:xfrm>
            <a:custGeom>
              <a:avLst/>
              <a:gdLst/>
              <a:ahLst/>
              <a:cxnLst/>
              <a:rect l="l" t="t" r="r" b="b"/>
              <a:pathLst>
                <a:path w="4410" h="1" fill="none" extrusionOk="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9"/>
            <p:cNvSpPr/>
            <p:nvPr/>
          </p:nvSpPr>
          <p:spPr>
            <a:xfrm>
              <a:off x="1572975" y="3899875"/>
              <a:ext cx="62125" cy="40225"/>
            </a:xfrm>
            <a:custGeom>
              <a:avLst/>
              <a:gdLst/>
              <a:ahLst/>
              <a:cxnLst/>
              <a:rect l="l" t="t" r="r" b="b"/>
              <a:pathLst>
                <a:path w="2485" h="1609" fill="none" extrusionOk="0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0" name="Google Shape;830;p49"/>
          <p:cNvGrpSpPr/>
          <p:nvPr/>
        </p:nvGrpSpPr>
        <p:grpSpPr>
          <a:xfrm>
            <a:off x="1468986" y="3232639"/>
            <a:ext cx="367467" cy="287115"/>
            <a:chOff x="1923075" y="3694075"/>
            <a:chExt cx="437200" cy="341600"/>
          </a:xfrm>
        </p:grpSpPr>
        <p:sp>
          <p:nvSpPr>
            <p:cNvPr id="831" name="Google Shape;831;p49"/>
            <p:cNvSpPr/>
            <p:nvPr/>
          </p:nvSpPr>
          <p:spPr>
            <a:xfrm>
              <a:off x="22476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2035100" y="3983300"/>
              <a:ext cx="52400" cy="52375"/>
            </a:xfrm>
            <a:custGeom>
              <a:avLst/>
              <a:gdLst/>
              <a:ahLst/>
              <a:cxnLst/>
              <a:rect l="l" t="t" r="r" b="b"/>
              <a:pathLst>
                <a:path w="2096" h="2095" fill="none" extrusionOk="0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1923075" y="3694075"/>
              <a:ext cx="437200" cy="280100"/>
            </a:xfrm>
            <a:custGeom>
              <a:avLst/>
              <a:gdLst/>
              <a:ahLst/>
              <a:cxnLst/>
              <a:rect l="l" t="t" r="r" b="b"/>
              <a:pathLst>
                <a:path w="17488" h="11204" fill="none" extrusionOk="0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9"/>
            <p:cNvSpPr/>
            <p:nvPr/>
          </p:nvSpPr>
          <p:spPr>
            <a:xfrm>
              <a:off x="2261000" y="3781750"/>
              <a:ext cx="48725" cy="108400"/>
            </a:xfrm>
            <a:custGeom>
              <a:avLst/>
              <a:gdLst/>
              <a:ahLst/>
              <a:cxnLst/>
              <a:rect l="l" t="t" r="r" b="b"/>
              <a:pathLst>
                <a:path w="1949" h="4336" fill="none" extrusionOk="0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9"/>
            <p:cNvSpPr/>
            <p:nvPr/>
          </p:nvSpPr>
          <p:spPr>
            <a:xfrm>
              <a:off x="2225675" y="3780550"/>
              <a:ext cx="32300" cy="113875"/>
            </a:xfrm>
            <a:custGeom>
              <a:avLst/>
              <a:gdLst/>
              <a:ahLst/>
              <a:cxnLst/>
              <a:rect l="l" t="t" r="r" b="b"/>
              <a:pathLst>
                <a:path w="1292" h="4555" fill="none" extrusionOk="0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2190375" y="3779325"/>
              <a:ext cx="15850" cy="119350"/>
            </a:xfrm>
            <a:custGeom>
              <a:avLst/>
              <a:gdLst/>
              <a:ahLst/>
              <a:cxnLst/>
              <a:rect l="l" t="t" r="r" b="b"/>
              <a:pathLst>
                <a:path w="634" h="4774" fill="none" extrusionOk="0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9"/>
            <p:cNvSpPr/>
            <p:nvPr/>
          </p:nvSpPr>
          <p:spPr>
            <a:xfrm>
              <a:off x="2154450" y="3777500"/>
              <a:ext cx="1250" cy="126050"/>
            </a:xfrm>
            <a:custGeom>
              <a:avLst/>
              <a:gdLst/>
              <a:ahLst/>
              <a:cxnLst/>
              <a:rect l="l" t="t" r="r" b="b"/>
              <a:pathLst>
                <a:path w="50" h="5042" fill="none" extrusionOk="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9"/>
            <p:cNvSpPr/>
            <p:nvPr/>
          </p:nvSpPr>
          <p:spPr>
            <a:xfrm>
              <a:off x="2103300" y="3776275"/>
              <a:ext cx="17075" cy="131550"/>
            </a:xfrm>
            <a:custGeom>
              <a:avLst/>
              <a:gdLst/>
              <a:ahLst/>
              <a:cxnLst/>
              <a:rect l="l" t="t" r="r" b="b"/>
              <a:pathLst>
                <a:path w="683" h="5262" fill="none" extrusionOk="0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2051550" y="3775050"/>
              <a:ext cx="34125" cy="137025"/>
            </a:xfrm>
            <a:custGeom>
              <a:avLst/>
              <a:gdLst/>
              <a:ahLst/>
              <a:cxnLst/>
              <a:rect l="l" t="t" r="r" b="b"/>
              <a:pathLst>
                <a:path w="1365" h="5481" fill="none" extrusionOk="0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0" name="Google Shape;840;p49"/>
          <p:cNvGrpSpPr/>
          <p:nvPr/>
        </p:nvGrpSpPr>
        <p:grpSpPr>
          <a:xfrm>
            <a:off x="2037542" y="3228038"/>
            <a:ext cx="360301" cy="295814"/>
            <a:chOff x="2599525" y="3688600"/>
            <a:chExt cx="428675" cy="351950"/>
          </a:xfrm>
        </p:grpSpPr>
        <p:sp>
          <p:nvSpPr>
            <p:cNvPr id="841" name="Google Shape;841;p49"/>
            <p:cNvSpPr/>
            <p:nvPr/>
          </p:nvSpPr>
          <p:spPr>
            <a:xfrm>
              <a:off x="2599525" y="3688600"/>
              <a:ext cx="428675" cy="168675"/>
            </a:xfrm>
            <a:custGeom>
              <a:avLst/>
              <a:gdLst/>
              <a:ahLst/>
              <a:cxnLst/>
              <a:rect l="l" t="t" r="r" b="b"/>
              <a:pathLst>
                <a:path w="17147" h="6747" fill="none" extrusionOk="0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2792550" y="3862125"/>
              <a:ext cx="42650" cy="23775"/>
            </a:xfrm>
            <a:custGeom>
              <a:avLst/>
              <a:gdLst/>
              <a:ahLst/>
              <a:cxnLst/>
              <a:rect l="l" t="t" r="r" b="b"/>
              <a:pathLst>
                <a:path w="1706" h="951" fill="none" extrusionOk="0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9"/>
            <p:cNvSpPr/>
            <p:nvPr/>
          </p:nvSpPr>
          <p:spPr>
            <a:xfrm>
              <a:off x="2599525" y="3852375"/>
              <a:ext cx="428675" cy="188175"/>
            </a:xfrm>
            <a:custGeom>
              <a:avLst/>
              <a:gdLst/>
              <a:ahLst/>
              <a:cxnLst/>
              <a:rect l="l" t="t" r="r" b="b"/>
              <a:pathLst>
                <a:path w="17147" h="7527" fill="none" extrusionOk="0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4" name="Google Shape;844;p49"/>
          <p:cNvGrpSpPr/>
          <p:nvPr/>
        </p:nvGrpSpPr>
        <p:grpSpPr>
          <a:xfrm>
            <a:off x="2619925" y="3207571"/>
            <a:ext cx="333700" cy="329077"/>
            <a:chOff x="3292425" y="3664250"/>
            <a:chExt cx="397025" cy="391525"/>
          </a:xfrm>
        </p:grpSpPr>
        <p:sp>
          <p:nvSpPr>
            <p:cNvPr id="845" name="Google Shape;845;p49"/>
            <p:cNvSpPr/>
            <p:nvPr/>
          </p:nvSpPr>
          <p:spPr>
            <a:xfrm>
              <a:off x="3292425" y="3680675"/>
              <a:ext cx="375100" cy="375100"/>
            </a:xfrm>
            <a:custGeom>
              <a:avLst/>
              <a:gdLst/>
              <a:ahLst/>
              <a:cxnLst/>
              <a:rect l="l" t="t" r="r" b="b"/>
              <a:pathLst>
                <a:path w="15004" h="15004" fill="none" extrusionOk="0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3504325" y="3664250"/>
              <a:ext cx="131525" cy="153450"/>
            </a:xfrm>
            <a:custGeom>
              <a:avLst/>
              <a:gdLst/>
              <a:ahLst/>
              <a:cxnLst/>
              <a:rect l="l" t="t" r="r" b="b"/>
              <a:pathLst>
                <a:path w="5261" h="613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3501875" y="3749500"/>
              <a:ext cx="187575" cy="96825"/>
            </a:xfrm>
            <a:custGeom>
              <a:avLst/>
              <a:gdLst/>
              <a:ahLst/>
              <a:cxnLst/>
              <a:rect l="l" t="t" r="r" b="b"/>
              <a:pathLst>
                <a:path w="7503" h="3873" fill="none" extrusionOk="0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8" name="Google Shape;848;p49"/>
          <p:cNvGrpSpPr/>
          <p:nvPr/>
        </p:nvGrpSpPr>
        <p:grpSpPr>
          <a:xfrm>
            <a:off x="3157782" y="3250038"/>
            <a:ext cx="369526" cy="268183"/>
            <a:chOff x="3932350" y="3714775"/>
            <a:chExt cx="439650" cy="319075"/>
          </a:xfrm>
        </p:grpSpPr>
        <p:sp>
          <p:nvSpPr>
            <p:cNvPr id="849" name="Google Shape;849;p49"/>
            <p:cNvSpPr/>
            <p:nvPr/>
          </p:nvSpPr>
          <p:spPr>
            <a:xfrm>
              <a:off x="3932350" y="3714775"/>
              <a:ext cx="439650" cy="319075"/>
            </a:xfrm>
            <a:custGeom>
              <a:avLst/>
              <a:gdLst/>
              <a:ahLst/>
              <a:cxnLst/>
              <a:rect l="l" t="t" r="r" b="b"/>
              <a:pathLst>
                <a:path w="17586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49"/>
            <p:cNvSpPr/>
            <p:nvPr/>
          </p:nvSpPr>
          <p:spPr>
            <a:xfrm>
              <a:off x="39701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4278800" y="3862750"/>
              <a:ext cx="77350" cy="132750"/>
            </a:xfrm>
            <a:custGeom>
              <a:avLst/>
              <a:gdLst/>
              <a:ahLst/>
              <a:cxnLst/>
              <a:rect l="l" t="t" r="r" b="b"/>
              <a:pathLst>
                <a:path w="3094" h="5310" fill="none" extrusionOk="0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4073000" y="3716600"/>
              <a:ext cx="77350" cy="278900"/>
            </a:xfrm>
            <a:custGeom>
              <a:avLst/>
              <a:gdLst/>
              <a:ahLst/>
              <a:cxnLst/>
              <a:rect l="l" t="t" r="r" b="b"/>
              <a:pathLst>
                <a:path w="3094" h="11156" fill="none" extrusionOk="0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4175900" y="3787250"/>
              <a:ext cx="77350" cy="208250"/>
            </a:xfrm>
            <a:custGeom>
              <a:avLst/>
              <a:gdLst/>
              <a:ahLst/>
              <a:cxnLst/>
              <a:rect l="l" t="t" r="r" b="b"/>
              <a:pathLst>
                <a:path w="3094" h="8330" fill="none" extrusionOk="0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49"/>
          <p:cNvGrpSpPr/>
          <p:nvPr/>
        </p:nvGrpSpPr>
        <p:grpSpPr>
          <a:xfrm>
            <a:off x="3722766" y="3250038"/>
            <a:ext cx="369505" cy="268183"/>
            <a:chOff x="4604550" y="3714775"/>
            <a:chExt cx="439625" cy="319075"/>
          </a:xfrm>
        </p:grpSpPr>
        <p:sp>
          <p:nvSpPr>
            <p:cNvPr id="855" name="Google Shape;855;p49"/>
            <p:cNvSpPr/>
            <p:nvPr/>
          </p:nvSpPr>
          <p:spPr>
            <a:xfrm>
              <a:off x="4604550" y="3714775"/>
              <a:ext cx="439625" cy="319075"/>
            </a:xfrm>
            <a:custGeom>
              <a:avLst/>
              <a:gdLst/>
              <a:ahLst/>
              <a:cxnLst/>
              <a:rect l="l" t="t" r="r" b="b"/>
              <a:pathLst>
                <a:path w="17585" h="12763" fill="none" extrusionOk="0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9"/>
            <p:cNvSpPr/>
            <p:nvPr/>
          </p:nvSpPr>
          <p:spPr>
            <a:xfrm>
              <a:off x="4647175" y="3761675"/>
              <a:ext cx="354400" cy="213725"/>
            </a:xfrm>
            <a:custGeom>
              <a:avLst/>
              <a:gdLst/>
              <a:ahLst/>
              <a:cxnLst/>
              <a:rect l="l" t="t" r="r" b="b"/>
              <a:pathLst>
                <a:path w="14176" h="8549" fill="none" extrusionOk="0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49"/>
          <p:cNvGrpSpPr/>
          <p:nvPr/>
        </p:nvGrpSpPr>
        <p:grpSpPr>
          <a:xfrm>
            <a:off x="4301051" y="3222406"/>
            <a:ext cx="353136" cy="313738"/>
            <a:chOff x="5292575" y="3681900"/>
            <a:chExt cx="420150" cy="373275"/>
          </a:xfrm>
        </p:grpSpPr>
        <p:sp>
          <p:nvSpPr>
            <p:cNvPr id="858" name="Google Shape;858;p49"/>
            <p:cNvSpPr/>
            <p:nvPr/>
          </p:nvSpPr>
          <p:spPr>
            <a:xfrm>
              <a:off x="5292575" y="3706875"/>
              <a:ext cx="420150" cy="266700"/>
            </a:xfrm>
            <a:custGeom>
              <a:avLst/>
              <a:gdLst/>
              <a:ahLst/>
              <a:cxnLst/>
              <a:rect l="l" t="t" r="r" b="b"/>
              <a:pathLst>
                <a:path w="16806" h="10668" fill="none" extrusionOk="0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5490475" y="3681900"/>
              <a:ext cx="24375" cy="25000"/>
            </a:xfrm>
            <a:custGeom>
              <a:avLst/>
              <a:gdLst/>
              <a:ahLst/>
              <a:cxnLst/>
              <a:rect l="l" t="t" r="r" b="b"/>
              <a:pathLst>
                <a:path w="975" h="1000" fill="none" extrusionOk="0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9"/>
            <p:cNvSpPr/>
            <p:nvPr/>
          </p:nvSpPr>
          <p:spPr>
            <a:xfrm>
              <a:off x="5358350" y="3973550"/>
              <a:ext cx="60900" cy="81625"/>
            </a:xfrm>
            <a:custGeom>
              <a:avLst/>
              <a:gdLst/>
              <a:ahLst/>
              <a:cxnLst/>
              <a:rect l="l" t="t" r="r" b="b"/>
              <a:pathLst>
                <a:path w="2436" h="3265" fill="none" extrusionOk="0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9"/>
            <p:cNvSpPr/>
            <p:nvPr/>
          </p:nvSpPr>
          <p:spPr>
            <a:xfrm>
              <a:off x="5586050" y="3973550"/>
              <a:ext cx="60925" cy="81625"/>
            </a:xfrm>
            <a:custGeom>
              <a:avLst/>
              <a:gdLst/>
              <a:ahLst/>
              <a:cxnLst/>
              <a:rect l="l" t="t" r="r" b="b"/>
              <a:pathLst>
                <a:path w="2437" h="3265" fill="none" extrusionOk="0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5316925" y="3731225"/>
              <a:ext cx="371450" cy="218000"/>
            </a:xfrm>
            <a:custGeom>
              <a:avLst/>
              <a:gdLst/>
              <a:ahLst/>
              <a:cxnLst/>
              <a:rect l="l" t="t" r="r" b="b"/>
              <a:pathLst>
                <a:path w="14858" h="8720" fill="none" extrusionOk="0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9"/>
            <p:cNvSpPr/>
            <p:nvPr/>
          </p:nvSpPr>
          <p:spPr>
            <a:xfrm>
              <a:off x="5380250" y="3784800"/>
              <a:ext cx="230200" cy="115725"/>
            </a:xfrm>
            <a:custGeom>
              <a:avLst/>
              <a:gdLst/>
              <a:ahLst/>
              <a:cxnLst/>
              <a:rect l="l" t="t" r="r" b="b"/>
              <a:pathLst>
                <a:path w="9208" h="4629" fill="none" extrusionOk="0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9"/>
            <p:cNvSpPr/>
            <p:nvPr/>
          </p:nvSpPr>
          <p:spPr>
            <a:xfrm>
              <a:off x="5547700" y="3779925"/>
              <a:ext cx="68825" cy="68825"/>
            </a:xfrm>
            <a:custGeom>
              <a:avLst/>
              <a:gdLst/>
              <a:ahLst/>
              <a:cxnLst/>
              <a:rect l="l" t="t" r="r" b="b"/>
              <a:pathLst>
                <a:path w="2753" h="2753" fill="none" extrusionOk="0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49"/>
          <p:cNvGrpSpPr/>
          <p:nvPr/>
        </p:nvGrpSpPr>
        <p:grpSpPr>
          <a:xfrm>
            <a:off x="4846073" y="3182482"/>
            <a:ext cx="393060" cy="393060"/>
            <a:chOff x="5941025" y="3634400"/>
            <a:chExt cx="467650" cy="467650"/>
          </a:xfrm>
        </p:grpSpPr>
        <p:sp>
          <p:nvSpPr>
            <p:cNvPr id="866" name="Google Shape;866;p49"/>
            <p:cNvSpPr/>
            <p:nvPr/>
          </p:nvSpPr>
          <p:spPr>
            <a:xfrm>
              <a:off x="5941025" y="3634400"/>
              <a:ext cx="467650" cy="467650"/>
            </a:xfrm>
            <a:custGeom>
              <a:avLst/>
              <a:gdLst/>
              <a:ahLst/>
              <a:cxnLst/>
              <a:rect l="l" t="t" r="r" b="b"/>
              <a:pathLst>
                <a:path w="18706" h="18706" fill="none" extrusionOk="0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9"/>
            <p:cNvSpPr/>
            <p:nvPr/>
          </p:nvSpPr>
          <p:spPr>
            <a:xfrm>
              <a:off x="6211975" y="3753150"/>
              <a:ext cx="19525" cy="18900"/>
            </a:xfrm>
            <a:custGeom>
              <a:avLst/>
              <a:gdLst/>
              <a:ahLst/>
              <a:cxnLst/>
              <a:rect l="l" t="t" r="r" b="b"/>
              <a:pathLst>
                <a:path w="781" h="756" fill="none" extrusionOk="0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9"/>
            <p:cNvSpPr/>
            <p:nvPr/>
          </p:nvSpPr>
          <p:spPr>
            <a:xfrm>
              <a:off x="5943475" y="3695900"/>
              <a:ext cx="177800" cy="351350"/>
            </a:xfrm>
            <a:custGeom>
              <a:avLst/>
              <a:gdLst/>
              <a:ahLst/>
              <a:cxnLst/>
              <a:rect l="l" t="t" r="r" b="b"/>
              <a:pathLst>
                <a:path w="7112" h="14054" fill="none" extrusionOk="0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6128575" y="3695900"/>
              <a:ext cx="86475" cy="47525"/>
            </a:xfrm>
            <a:custGeom>
              <a:avLst/>
              <a:gdLst/>
              <a:ahLst/>
              <a:cxnLst/>
              <a:rect l="l" t="t" r="r" b="b"/>
              <a:pathLst>
                <a:path w="3459" h="1901" fill="none" extrusionOk="0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9"/>
            <p:cNvSpPr/>
            <p:nvPr/>
          </p:nvSpPr>
          <p:spPr>
            <a:xfrm>
              <a:off x="6357500" y="3940075"/>
              <a:ext cx="18900" cy="34725"/>
            </a:xfrm>
            <a:custGeom>
              <a:avLst/>
              <a:gdLst/>
              <a:ahLst/>
              <a:cxnLst/>
              <a:rect l="l" t="t" r="r" b="b"/>
              <a:pathLst>
                <a:path w="756" h="1389" fill="none" extrusionOk="0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9"/>
            <p:cNvSpPr/>
            <p:nvPr/>
          </p:nvSpPr>
          <p:spPr>
            <a:xfrm>
              <a:off x="6202850" y="3720875"/>
              <a:ext cx="204000" cy="278875"/>
            </a:xfrm>
            <a:custGeom>
              <a:avLst/>
              <a:gdLst/>
              <a:ahLst/>
              <a:cxnLst/>
              <a:rect l="l" t="t" r="r" b="b"/>
              <a:pathLst>
                <a:path w="8160" h="11155" fill="none" extrusionOk="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49"/>
          <p:cNvGrpSpPr/>
          <p:nvPr/>
        </p:nvGrpSpPr>
        <p:grpSpPr>
          <a:xfrm>
            <a:off x="5436146" y="3207571"/>
            <a:ext cx="342882" cy="342903"/>
            <a:chOff x="6643075" y="3664250"/>
            <a:chExt cx="407950" cy="407975"/>
          </a:xfrm>
        </p:grpSpPr>
        <p:sp>
          <p:nvSpPr>
            <p:cNvPr id="873" name="Google Shape;873;p49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49"/>
          <p:cNvGrpSpPr/>
          <p:nvPr/>
        </p:nvGrpSpPr>
        <p:grpSpPr>
          <a:xfrm>
            <a:off x="336980" y="3758225"/>
            <a:ext cx="371564" cy="371543"/>
            <a:chOff x="576250" y="4319400"/>
            <a:chExt cx="442075" cy="442050"/>
          </a:xfrm>
        </p:grpSpPr>
        <p:sp>
          <p:nvSpPr>
            <p:cNvPr id="876" name="Google Shape;876;p49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9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9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0" name="Google Shape;880;p49"/>
          <p:cNvSpPr/>
          <p:nvPr/>
        </p:nvSpPr>
        <p:spPr>
          <a:xfrm>
            <a:off x="886643" y="3830523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49"/>
          <p:cNvSpPr/>
          <p:nvPr/>
        </p:nvSpPr>
        <p:spPr>
          <a:xfrm>
            <a:off x="3177366" y="3773703"/>
            <a:ext cx="340844" cy="340865"/>
          </a:xfrm>
          <a:custGeom>
            <a:avLst/>
            <a:gdLst/>
            <a:ahLst/>
            <a:cxnLst/>
            <a:rect l="l" t="t" r="r" b="b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49"/>
          <p:cNvSpPr/>
          <p:nvPr/>
        </p:nvSpPr>
        <p:spPr>
          <a:xfrm>
            <a:off x="2612361" y="3795199"/>
            <a:ext cx="340844" cy="297873"/>
          </a:xfrm>
          <a:custGeom>
            <a:avLst/>
            <a:gdLst/>
            <a:ahLst/>
            <a:cxnLst/>
            <a:rect l="l" t="t" r="r" b="b"/>
            <a:pathLst>
              <a:path w="16221" h="14176" fill="none" extrusionOk="0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49"/>
          <p:cNvSpPr/>
          <p:nvPr/>
        </p:nvSpPr>
        <p:spPr>
          <a:xfrm>
            <a:off x="3740838" y="3772169"/>
            <a:ext cx="343912" cy="343933"/>
          </a:xfrm>
          <a:custGeom>
            <a:avLst/>
            <a:gdLst/>
            <a:ahLst/>
            <a:cxnLst/>
            <a:rect l="l" t="t" r="r" b="b"/>
            <a:pathLst>
              <a:path w="16367" h="16368" fill="none" extrusionOk="0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w="121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4" name="Google Shape;884;p49"/>
          <p:cNvGrpSpPr/>
          <p:nvPr/>
        </p:nvGrpSpPr>
        <p:grpSpPr>
          <a:xfrm>
            <a:off x="4280585" y="3777157"/>
            <a:ext cx="394068" cy="325505"/>
            <a:chOff x="5268225" y="4341925"/>
            <a:chExt cx="468850" cy="387275"/>
          </a:xfrm>
        </p:grpSpPr>
        <p:sp>
          <p:nvSpPr>
            <p:cNvPr id="885" name="Google Shape;885;p49"/>
            <p:cNvSpPr/>
            <p:nvPr/>
          </p:nvSpPr>
          <p:spPr>
            <a:xfrm>
              <a:off x="5652425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5287100" y="4676800"/>
              <a:ext cx="65775" cy="52400"/>
            </a:xfrm>
            <a:custGeom>
              <a:avLst/>
              <a:gdLst/>
              <a:ahLst/>
              <a:cxnLst/>
              <a:rect l="l" t="t" r="r" b="b"/>
              <a:pathLst>
                <a:path w="2631" h="2096" fill="none" extrusionOk="0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9"/>
            <p:cNvSpPr/>
            <p:nvPr/>
          </p:nvSpPr>
          <p:spPr>
            <a:xfrm>
              <a:off x="5268225" y="4341925"/>
              <a:ext cx="468850" cy="333075"/>
            </a:xfrm>
            <a:custGeom>
              <a:avLst/>
              <a:gdLst/>
              <a:ahLst/>
              <a:cxnLst/>
              <a:rect l="l" t="t" r="r" b="b"/>
              <a:pathLst>
                <a:path w="18754" h="13323" fill="none" extrusionOk="0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5351025" y="4375400"/>
              <a:ext cx="303250" cy="149825"/>
            </a:xfrm>
            <a:custGeom>
              <a:avLst/>
              <a:gdLst/>
              <a:ahLst/>
              <a:cxnLst/>
              <a:rect l="l" t="t" r="r" b="b"/>
              <a:pathLst>
                <a:path w="12130" h="5993" fill="none" extrusionOk="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532667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447225" y="4615925"/>
              <a:ext cx="110850" cy="25"/>
            </a:xfrm>
            <a:custGeom>
              <a:avLst/>
              <a:gdLst/>
              <a:ahLst/>
              <a:cxnLst/>
              <a:rect l="l" t="t" r="r" b="b"/>
              <a:pathLst>
                <a:path w="4434" h="1" fill="none" extrusionOk="0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5439925" y="4589125"/>
              <a:ext cx="125450" cy="25"/>
            </a:xfrm>
            <a:custGeom>
              <a:avLst/>
              <a:gdLst/>
              <a:ahLst/>
              <a:cxnLst/>
              <a:rect l="l" t="t" r="r" b="b"/>
              <a:pathLst>
                <a:path w="5018" h="1" fill="none" extrusionOk="0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5597625" y="4569025"/>
              <a:ext cx="81000" cy="65175"/>
            </a:xfrm>
            <a:custGeom>
              <a:avLst/>
              <a:gdLst/>
              <a:ahLst/>
              <a:cxnLst/>
              <a:rect l="l" t="t" r="r" b="b"/>
              <a:pathLst>
                <a:path w="3240" h="2607" fill="none" extrusionOk="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49"/>
          <p:cNvGrpSpPr/>
          <p:nvPr/>
        </p:nvGrpSpPr>
        <p:grpSpPr>
          <a:xfrm>
            <a:off x="4865531" y="3766924"/>
            <a:ext cx="354145" cy="354145"/>
            <a:chOff x="5964175" y="4329750"/>
            <a:chExt cx="421350" cy="421350"/>
          </a:xfrm>
        </p:grpSpPr>
        <p:sp>
          <p:nvSpPr>
            <p:cNvPr id="894" name="Google Shape;894;p49"/>
            <p:cNvSpPr/>
            <p:nvPr/>
          </p:nvSpPr>
          <p:spPr>
            <a:xfrm>
              <a:off x="5964175" y="4329750"/>
              <a:ext cx="421350" cy="421350"/>
            </a:xfrm>
            <a:custGeom>
              <a:avLst/>
              <a:gdLst/>
              <a:ahLst/>
              <a:cxnLst/>
              <a:rect l="l" t="t" r="r" b="b"/>
              <a:pathLst>
                <a:path w="16854" h="16854" fill="none" extrusionOk="0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6322800" y="4360800"/>
              <a:ext cx="31675" cy="30475"/>
            </a:xfrm>
            <a:custGeom>
              <a:avLst/>
              <a:gdLst/>
              <a:ahLst/>
              <a:cxnLst/>
              <a:rect l="l" t="t" r="r" b="b"/>
              <a:pathLst>
                <a:path w="1267" h="1219" fill="none" extrusionOk="0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6" name="Google Shape;896;p49"/>
          <p:cNvGrpSpPr/>
          <p:nvPr/>
        </p:nvGrpSpPr>
        <p:grpSpPr>
          <a:xfrm>
            <a:off x="901439" y="4331908"/>
            <a:ext cx="372594" cy="360301"/>
            <a:chOff x="1247825" y="5001950"/>
            <a:chExt cx="443300" cy="428675"/>
          </a:xfrm>
        </p:grpSpPr>
        <p:sp>
          <p:nvSpPr>
            <p:cNvPr id="897" name="Google Shape;897;p49"/>
            <p:cNvSpPr/>
            <p:nvPr/>
          </p:nvSpPr>
          <p:spPr>
            <a:xfrm>
              <a:off x="1247825" y="5168175"/>
              <a:ext cx="373875" cy="221650"/>
            </a:xfrm>
            <a:custGeom>
              <a:avLst/>
              <a:gdLst/>
              <a:ahLst/>
              <a:cxnLst/>
              <a:rect l="l" t="t" r="r" b="b"/>
              <a:pathLst>
                <a:path w="14955" h="8866" fill="none" extrusionOk="0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1275850" y="5209575"/>
              <a:ext cx="60900" cy="87075"/>
            </a:xfrm>
            <a:custGeom>
              <a:avLst/>
              <a:gdLst/>
              <a:ahLst/>
              <a:cxnLst/>
              <a:rect l="l" t="t" r="r" b="b"/>
              <a:pathLst>
                <a:path w="2436" h="3483" fill="none" extrusionOk="0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1247825" y="5391625"/>
              <a:ext cx="443300" cy="39000"/>
            </a:xfrm>
            <a:custGeom>
              <a:avLst/>
              <a:gdLst/>
              <a:ahLst/>
              <a:cxnLst/>
              <a:rect l="l" t="t" r="r" b="b"/>
              <a:pathLst>
                <a:path w="17732" h="1560" fill="none" extrusionOk="0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9"/>
            <p:cNvSpPr/>
            <p:nvPr/>
          </p:nvSpPr>
          <p:spPr>
            <a:xfrm>
              <a:off x="14548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9"/>
            <p:cNvSpPr/>
            <p:nvPr/>
          </p:nvSpPr>
          <p:spPr>
            <a:xfrm>
              <a:off x="1411025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1498700" y="5001950"/>
              <a:ext cx="16450" cy="114475"/>
            </a:xfrm>
            <a:custGeom>
              <a:avLst/>
              <a:gdLst/>
              <a:ahLst/>
              <a:cxnLst/>
              <a:rect l="l" t="t" r="r" b="b"/>
              <a:pathLst>
                <a:path w="658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49"/>
          <p:cNvGrpSpPr/>
          <p:nvPr/>
        </p:nvGrpSpPr>
        <p:grpSpPr>
          <a:xfrm>
            <a:off x="1499685" y="4313985"/>
            <a:ext cx="306068" cy="389992"/>
            <a:chOff x="1959600" y="4980625"/>
            <a:chExt cx="364150" cy="464000"/>
          </a:xfrm>
        </p:grpSpPr>
        <p:sp>
          <p:nvSpPr>
            <p:cNvPr id="904" name="Google Shape;904;p49"/>
            <p:cNvSpPr/>
            <p:nvPr/>
          </p:nvSpPr>
          <p:spPr>
            <a:xfrm>
              <a:off x="1959600" y="4980625"/>
              <a:ext cx="364150" cy="239325"/>
            </a:xfrm>
            <a:custGeom>
              <a:avLst/>
              <a:gdLst/>
              <a:ahLst/>
              <a:cxnLst/>
              <a:rect l="l" t="t" r="r" b="b"/>
              <a:pathLst>
                <a:path w="14566" h="9573" fill="none" extrusionOk="0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2053375" y="5121275"/>
              <a:ext cx="176600" cy="25"/>
            </a:xfrm>
            <a:custGeom>
              <a:avLst/>
              <a:gdLst/>
              <a:ahLst/>
              <a:cxnLst/>
              <a:rect l="l" t="t" r="r" b="b"/>
              <a:pathLst>
                <a:path w="7064" h="1" fill="none" extrusionOk="0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2104525" y="5121275"/>
              <a:ext cx="74300" cy="323350"/>
            </a:xfrm>
            <a:custGeom>
              <a:avLst/>
              <a:gdLst/>
              <a:ahLst/>
              <a:cxnLst/>
              <a:rect l="l" t="t" r="r" b="b"/>
              <a:pathLst>
                <a:path w="2972" h="12934" fill="none" extrusionOk="0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2166625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2031450" y="5023850"/>
              <a:ext cx="85275" cy="85275"/>
            </a:xfrm>
            <a:custGeom>
              <a:avLst/>
              <a:gdLst/>
              <a:ahLst/>
              <a:cxnLst/>
              <a:rect l="l" t="t" r="r" b="b"/>
              <a:pathLst>
                <a:path w="3411" h="3411" fill="none" extrusionOk="0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19791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2178800" y="5219925"/>
              <a:ext cx="125450" cy="224700"/>
            </a:xfrm>
            <a:custGeom>
              <a:avLst/>
              <a:gdLst/>
              <a:ahLst/>
              <a:cxnLst/>
              <a:rect l="l" t="t" r="r" b="b"/>
              <a:pathLst>
                <a:path w="5018" h="8988" fill="none" extrusionOk="0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1" name="Google Shape;911;p49"/>
          <p:cNvGrpSpPr/>
          <p:nvPr/>
        </p:nvGrpSpPr>
        <p:grpSpPr>
          <a:xfrm>
            <a:off x="2042165" y="4328840"/>
            <a:ext cx="351077" cy="360806"/>
            <a:chOff x="2605025" y="4998300"/>
            <a:chExt cx="417700" cy="429275"/>
          </a:xfrm>
        </p:grpSpPr>
        <p:sp>
          <p:nvSpPr>
            <p:cNvPr id="912" name="Google Shape;912;p49"/>
            <p:cNvSpPr/>
            <p:nvPr/>
          </p:nvSpPr>
          <p:spPr>
            <a:xfrm>
              <a:off x="2819350" y="5216875"/>
              <a:ext cx="202150" cy="210700"/>
            </a:xfrm>
            <a:custGeom>
              <a:avLst/>
              <a:gdLst/>
              <a:ahLst/>
              <a:cxnLst/>
              <a:rect l="l" t="t" r="r" b="b"/>
              <a:pathLst>
                <a:path w="8086" h="8428" fill="none" extrusionOk="0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2606225" y="4998300"/>
              <a:ext cx="203400" cy="207650"/>
            </a:xfrm>
            <a:custGeom>
              <a:avLst/>
              <a:gdLst/>
              <a:ahLst/>
              <a:cxnLst/>
              <a:rect l="l" t="t" r="r" b="b"/>
              <a:pathLst>
                <a:path w="8136" h="8306" fill="none" extrusionOk="0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2605025" y="5003775"/>
              <a:ext cx="417700" cy="417700"/>
            </a:xfrm>
            <a:custGeom>
              <a:avLst/>
              <a:gdLst/>
              <a:ahLst/>
              <a:cxnLst/>
              <a:rect l="l" t="t" r="r" b="b"/>
              <a:pathLst>
                <a:path w="16708" h="16708" fill="none" extrusionOk="0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49"/>
          <p:cNvGrpSpPr/>
          <p:nvPr/>
        </p:nvGrpSpPr>
        <p:grpSpPr>
          <a:xfrm>
            <a:off x="2572857" y="4331908"/>
            <a:ext cx="419662" cy="349543"/>
            <a:chOff x="3236425" y="5001950"/>
            <a:chExt cx="499300" cy="415875"/>
          </a:xfrm>
        </p:grpSpPr>
        <p:sp>
          <p:nvSpPr>
            <p:cNvPr id="916" name="Google Shape;916;p49"/>
            <p:cNvSpPr/>
            <p:nvPr/>
          </p:nvSpPr>
          <p:spPr>
            <a:xfrm>
              <a:off x="3236425" y="5309425"/>
              <a:ext cx="499300" cy="108400"/>
            </a:xfrm>
            <a:custGeom>
              <a:avLst/>
              <a:gdLst/>
              <a:ahLst/>
              <a:cxnLst/>
              <a:rect l="l" t="t" r="r" b="b"/>
              <a:pathLst>
                <a:path w="19972" h="4336" fill="none" extrusionOk="0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3294875" y="5330725"/>
              <a:ext cx="382400" cy="25"/>
            </a:xfrm>
            <a:custGeom>
              <a:avLst/>
              <a:gdLst/>
              <a:ahLst/>
              <a:cxnLst/>
              <a:rect l="l" t="t" r="r" b="b"/>
              <a:pathLst>
                <a:path w="15296" h="1" fill="none" extrusionOk="0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3280250" y="5162675"/>
              <a:ext cx="411625" cy="140075"/>
            </a:xfrm>
            <a:custGeom>
              <a:avLst/>
              <a:gdLst/>
              <a:ahLst/>
              <a:cxnLst/>
              <a:rect l="l" t="t" r="r" b="b"/>
              <a:pathLst>
                <a:path w="16465" h="5603" fill="none" extrusionOk="0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347145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3427600" y="5001950"/>
              <a:ext cx="17075" cy="114475"/>
            </a:xfrm>
            <a:custGeom>
              <a:avLst/>
              <a:gdLst/>
              <a:ahLst/>
              <a:cxnLst/>
              <a:rect l="l" t="t" r="r" b="b"/>
              <a:pathLst>
                <a:path w="683" h="4579" fill="none" extrusionOk="0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3515275" y="5001950"/>
              <a:ext cx="16475" cy="114475"/>
            </a:xfrm>
            <a:custGeom>
              <a:avLst/>
              <a:gdLst/>
              <a:ahLst/>
              <a:cxnLst/>
              <a:rect l="l" t="t" r="r" b="b"/>
              <a:pathLst>
                <a:path w="659" h="4579" fill="none" extrusionOk="0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2" name="Google Shape;922;p49"/>
          <p:cNvGrpSpPr/>
          <p:nvPr/>
        </p:nvGrpSpPr>
        <p:grpSpPr>
          <a:xfrm>
            <a:off x="3187977" y="4313985"/>
            <a:ext cx="319369" cy="380263"/>
            <a:chOff x="3968275" y="4980625"/>
            <a:chExt cx="379975" cy="452425"/>
          </a:xfrm>
        </p:grpSpPr>
        <p:sp>
          <p:nvSpPr>
            <p:cNvPr id="923" name="Google Shape;923;p49"/>
            <p:cNvSpPr/>
            <p:nvPr/>
          </p:nvSpPr>
          <p:spPr>
            <a:xfrm>
              <a:off x="4168000" y="4980625"/>
              <a:ext cx="85875" cy="102325"/>
            </a:xfrm>
            <a:custGeom>
              <a:avLst/>
              <a:gdLst/>
              <a:ahLst/>
              <a:cxnLst/>
              <a:rect l="l" t="t" r="r" b="b"/>
              <a:pathLst>
                <a:path w="3435" h="4093" fill="none" extrusionOk="0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3968275" y="5043350"/>
              <a:ext cx="379975" cy="389700"/>
            </a:xfrm>
            <a:custGeom>
              <a:avLst/>
              <a:gdLst/>
              <a:ahLst/>
              <a:cxnLst/>
              <a:rect l="l" t="t" r="r" b="b"/>
              <a:pathLst>
                <a:path w="15199" h="15588" fill="none" extrusionOk="0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4031000" y="5150500"/>
              <a:ext cx="54200" cy="61525"/>
            </a:xfrm>
            <a:custGeom>
              <a:avLst/>
              <a:gdLst/>
              <a:ahLst/>
              <a:cxnLst/>
              <a:rect l="l" t="t" r="r" b="b"/>
              <a:pathLst>
                <a:path w="2168" h="2461" fill="none" extrusionOk="0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6" name="Google Shape;926;p49"/>
          <p:cNvGrpSpPr/>
          <p:nvPr/>
        </p:nvGrpSpPr>
        <p:grpSpPr>
          <a:xfrm>
            <a:off x="4843510" y="4398938"/>
            <a:ext cx="404323" cy="220085"/>
            <a:chOff x="5937975" y="5081700"/>
            <a:chExt cx="481050" cy="261850"/>
          </a:xfrm>
        </p:grpSpPr>
        <p:sp>
          <p:nvSpPr>
            <p:cNvPr id="927" name="Google Shape;927;p49"/>
            <p:cNvSpPr/>
            <p:nvPr/>
          </p:nvSpPr>
          <p:spPr>
            <a:xfrm>
              <a:off x="6104200" y="5081700"/>
              <a:ext cx="314825" cy="215575"/>
            </a:xfrm>
            <a:custGeom>
              <a:avLst/>
              <a:gdLst/>
              <a:ahLst/>
              <a:cxnLst/>
              <a:rect l="l" t="t" r="r" b="b"/>
              <a:pathLst>
                <a:path w="12593" h="8623" fill="none" extrusionOk="0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937975" y="5210175"/>
              <a:ext cx="333700" cy="133375"/>
            </a:xfrm>
            <a:custGeom>
              <a:avLst/>
              <a:gdLst/>
              <a:ahLst/>
              <a:cxnLst/>
              <a:rect l="l" t="t" r="r" b="b"/>
              <a:pathLst>
                <a:path w="13348" h="5335" fill="none" extrusionOk="0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6352025" y="5109100"/>
              <a:ext cx="19500" cy="18900"/>
            </a:xfrm>
            <a:custGeom>
              <a:avLst/>
              <a:gdLst/>
              <a:ahLst/>
              <a:cxnLst/>
              <a:rect l="l" t="t" r="r" b="b"/>
              <a:pathLst>
                <a:path w="780" h="756" extrusionOk="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49"/>
          <p:cNvGrpSpPr/>
          <p:nvPr/>
        </p:nvGrpSpPr>
        <p:grpSpPr>
          <a:xfrm>
            <a:off x="5461718" y="4356472"/>
            <a:ext cx="290183" cy="333678"/>
            <a:chOff x="6673500" y="5031175"/>
            <a:chExt cx="345250" cy="397000"/>
          </a:xfrm>
        </p:grpSpPr>
        <p:sp>
          <p:nvSpPr>
            <p:cNvPr id="931" name="Google Shape;931;p49"/>
            <p:cNvSpPr/>
            <p:nvPr/>
          </p:nvSpPr>
          <p:spPr>
            <a:xfrm>
              <a:off x="6731950" y="5031175"/>
              <a:ext cx="105375" cy="147375"/>
            </a:xfrm>
            <a:custGeom>
              <a:avLst/>
              <a:gdLst/>
              <a:ahLst/>
              <a:cxnLst/>
              <a:rect l="l" t="t" r="r" b="b"/>
              <a:pathLst>
                <a:path w="4215" h="5895" fill="none" extrusionOk="0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6673500" y="5146850"/>
              <a:ext cx="84050" cy="116925"/>
            </a:xfrm>
            <a:custGeom>
              <a:avLst/>
              <a:gdLst/>
              <a:ahLst/>
              <a:cxnLst/>
              <a:rect l="l" t="t" r="r" b="b"/>
              <a:pathLst>
                <a:path w="3362" h="4677" fill="none" extrusionOk="0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49"/>
            <p:cNvSpPr/>
            <p:nvPr/>
          </p:nvSpPr>
          <p:spPr>
            <a:xfrm>
              <a:off x="6859225" y="5033600"/>
              <a:ext cx="105350" cy="144950"/>
            </a:xfrm>
            <a:custGeom>
              <a:avLst/>
              <a:gdLst/>
              <a:ahLst/>
              <a:cxnLst/>
              <a:rect l="l" t="t" r="r" b="b"/>
              <a:pathLst>
                <a:path w="4214" h="5798" fill="none" extrusionOk="0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6931675" y="5150500"/>
              <a:ext cx="87075" cy="115725"/>
            </a:xfrm>
            <a:custGeom>
              <a:avLst/>
              <a:gdLst/>
              <a:ahLst/>
              <a:cxnLst/>
              <a:rect l="l" t="t" r="r" b="b"/>
              <a:pathLst>
                <a:path w="3483" h="4629" fill="none" extrusionOk="0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49"/>
            <p:cNvSpPr/>
            <p:nvPr/>
          </p:nvSpPr>
          <p:spPr>
            <a:xfrm>
              <a:off x="6715525" y="5180350"/>
              <a:ext cx="263050" cy="247825"/>
            </a:xfrm>
            <a:custGeom>
              <a:avLst/>
              <a:gdLst/>
              <a:ahLst/>
              <a:cxnLst/>
              <a:rect l="l" t="t" r="r" b="b"/>
              <a:pathLst>
                <a:path w="10522" h="9913" fill="none" extrusionOk="0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6" name="Google Shape;936;p49"/>
          <p:cNvGrpSpPr/>
          <p:nvPr/>
        </p:nvGrpSpPr>
        <p:grpSpPr>
          <a:xfrm>
            <a:off x="3153705" y="381117"/>
            <a:ext cx="387933" cy="345971"/>
            <a:chOff x="3927500" y="301425"/>
            <a:chExt cx="461550" cy="411625"/>
          </a:xfrm>
        </p:grpSpPr>
        <p:sp>
          <p:nvSpPr>
            <p:cNvPr id="937" name="Google Shape;937;p49"/>
            <p:cNvSpPr/>
            <p:nvPr/>
          </p:nvSpPr>
          <p:spPr>
            <a:xfrm>
              <a:off x="4080925" y="302050"/>
              <a:ext cx="154075" cy="411000"/>
            </a:xfrm>
            <a:custGeom>
              <a:avLst/>
              <a:gdLst/>
              <a:ahLst/>
              <a:cxnLst/>
              <a:rect l="l" t="t" r="r" b="b"/>
              <a:pathLst>
                <a:path w="6163" h="16440" fill="none" extrusionOk="0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3927500" y="301425"/>
              <a:ext cx="153450" cy="406150"/>
            </a:xfrm>
            <a:custGeom>
              <a:avLst/>
              <a:gdLst/>
              <a:ahLst/>
              <a:cxnLst/>
              <a:rect l="l" t="t" r="r" b="b"/>
              <a:pathLst>
                <a:path w="6138" h="16246" fill="none" extrusionOk="0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4234975" y="306925"/>
              <a:ext cx="154075" cy="405525"/>
            </a:xfrm>
            <a:custGeom>
              <a:avLst/>
              <a:gdLst/>
              <a:ahLst/>
              <a:cxnLst/>
              <a:rect l="l" t="t" r="r" b="b"/>
              <a:pathLst>
                <a:path w="6163" h="16221" fill="none" extrusionOk="0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49"/>
            <p:cNvSpPr/>
            <p:nvPr/>
          </p:nvSpPr>
          <p:spPr>
            <a:xfrm>
              <a:off x="4295850" y="442075"/>
              <a:ext cx="46300" cy="26225"/>
            </a:xfrm>
            <a:custGeom>
              <a:avLst/>
              <a:gdLst/>
              <a:ahLst/>
              <a:cxnLst/>
              <a:rect l="l" t="t" r="r" b="b"/>
              <a:pathLst>
                <a:path w="1852" h="1049" fill="none" extrusionOk="0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49"/>
            <p:cNvSpPr/>
            <p:nvPr/>
          </p:nvSpPr>
          <p:spPr>
            <a:xfrm>
              <a:off x="4296475" y="415900"/>
              <a:ext cx="45075" cy="78575"/>
            </a:xfrm>
            <a:custGeom>
              <a:avLst/>
              <a:gdLst/>
              <a:ahLst/>
              <a:cxnLst/>
              <a:rect l="l" t="t" r="r" b="b"/>
              <a:pathLst>
                <a:path w="1803" h="3143" fill="none" extrusionOk="0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49"/>
            <p:cNvSpPr/>
            <p:nvPr/>
          </p:nvSpPr>
          <p:spPr>
            <a:xfrm>
              <a:off x="3968275" y="590050"/>
              <a:ext cx="25" cy="6100"/>
            </a:xfrm>
            <a:custGeom>
              <a:avLst/>
              <a:gdLst/>
              <a:ahLst/>
              <a:cxnLst/>
              <a:rect l="l" t="t" r="r" b="b"/>
              <a:pathLst>
                <a:path w="1" h="244" fill="none" extrusionOk="0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3970725" y="558375"/>
              <a:ext cx="1850" cy="12200"/>
            </a:xfrm>
            <a:custGeom>
              <a:avLst/>
              <a:gdLst/>
              <a:ahLst/>
              <a:cxnLst/>
              <a:rect l="l" t="t" r="r" b="b"/>
              <a:pathLst>
                <a:path w="74" h="488" fill="none" extrusionOk="0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3976200" y="527325"/>
              <a:ext cx="3675" cy="12200"/>
            </a:xfrm>
            <a:custGeom>
              <a:avLst/>
              <a:gdLst/>
              <a:ahLst/>
              <a:cxnLst/>
              <a:rect l="l" t="t" r="r" b="b"/>
              <a:pathLst>
                <a:path w="147" h="488" fill="none" extrusionOk="0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49"/>
            <p:cNvSpPr/>
            <p:nvPr/>
          </p:nvSpPr>
          <p:spPr>
            <a:xfrm>
              <a:off x="3985950" y="498100"/>
              <a:ext cx="4875" cy="10975"/>
            </a:xfrm>
            <a:custGeom>
              <a:avLst/>
              <a:gdLst/>
              <a:ahLst/>
              <a:cxnLst/>
              <a:rect l="l" t="t" r="r" b="b"/>
              <a:pathLst>
                <a:path w="195" h="439" fill="none" extrusionOk="0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49"/>
            <p:cNvSpPr/>
            <p:nvPr/>
          </p:nvSpPr>
          <p:spPr>
            <a:xfrm>
              <a:off x="4000550" y="471300"/>
              <a:ext cx="7325" cy="9775"/>
            </a:xfrm>
            <a:custGeom>
              <a:avLst/>
              <a:gdLst/>
              <a:ahLst/>
              <a:cxnLst/>
              <a:rect l="l" t="t" r="r" b="b"/>
              <a:pathLst>
                <a:path w="293" h="391" fill="none" extrusionOk="0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4021250" y="450600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4049250" y="440250"/>
              <a:ext cx="11600" cy="2475"/>
            </a:xfrm>
            <a:custGeom>
              <a:avLst/>
              <a:gdLst/>
              <a:ahLst/>
              <a:cxnLst/>
              <a:rect l="l" t="t" r="r" b="b"/>
              <a:pathLst>
                <a:path w="464" h="99" fill="none" extrusionOk="0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49"/>
            <p:cNvSpPr/>
            <p:nvPr/>
          </p:nvSpPr>
          <p:spPr>
            <a:xfrm>
              <a:off x="4080325" y="439650"/>
              <a:ext cx="12200" cy="1850"/>
            </a:xfrm>
            <a:custGeom>
              <a:avLst/>
              <a:gdLst/>
              <a:ahLst/>
              <a:cxnLst/>
              <a:rect l="l" t="t" r="r" b="b"/>
              <a:pathLst>
                <a:path w="488" h="74" fill="none" extrusionOk="0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49"/>
            <p:cNvSpPr/>
            <p:nvPr/>
          </p:nvSpPr>
          <p:spPr>
            <a:xfrm>
              <a:off x="4110150" y="450000"/>
              <a:ext cx="9150" cy="7950"/>
            </a:xfrm>
            <a:custGeom>
              <a:avLst/>
              <a:gdLst/>
              <a:ahLst/>
              <a:cxnLst/>
              <a:rect l="l" t="t" r="r" b="b"/>
              <a:pathLst>
                <a:path w="366" h="318" fill="none" extrusionOk="0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49"/>
            <p:cNvSpPr/>
            <p:nvPr/>
          </p:nvSpPr>
          <p:spPr>
            <a:xfrm>
              <a:off x="4130250" y="473750"/>
              <a:ext cx="4900" cy="10975"/>
            </a:xfrm>
            <a:custGeom>
              <a:avLst/>
              <a:gdLst/>
              <a:ahLst/>
              <a:cxnLst/>
              <a:rect l="l" t="t" r="r" b="b"/>
              <a:pathLst>
                <a:path w="196" h="439" fill="none" extrusionOk="0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49"/>
            <p:cNvSpPr/>
            <p:nvPr/>
          </p:nvSpPr>
          <p:spPr>
            <a:xfrm>
              <a:off x="4141800" y="502975"/>
              <a:ext cx="3700" cy="11600"/>
            </a:xfrm>
            <a:custGeom>
              <a:avLst/>
              <a:gdLst/>
              <a:ahLst/>
              <a:cxnLst/>
              <a:rect l="l" t="t" r="r" b="b"/>
              <a:pathLst>
                <a:path w="148" h="464" fill="none" extrusionOk="0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49"/>
            <p:cNvSpPr/>
            <p:nvPr/>
          </p:nvSpPr>
          <p:spPr>
            <a:xfrm>
              <a:off x="4150950" y="533425"/>
              <a:ext cx="3675" cy="11575"/>
            </a:xfrm>
            <a:custGeom>
              <a:avLst/>
              <a:gdLst/>
              <a:ahLst/>
              <a:cxnLst/>
              <a:rect l="l" t="t" r="r" b="b"/>
              <a:pathLst>
                <a:path w="147" h="463" fill="none" extrusionOk="0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4160675" y="563850"/>
              <a:ext cx="4900" cy="11000"/>
            </a:xfrm>
            <a:custGeom>
              <a:avLst/>
              <a:gdLst/>
              <a:ahLst/>
              <a:cxnLst/>
              <a:rect l="l" t="t" r="r" b="b"/>
              <a:pathLst>
                <a:path w="196" h="440" fill="none" extrusionOk="0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4175300" y="591875"/>
              <a:ext cx="7325" cy="9150"/>
            </a:xfrm>
            <a:custGeom>
              <a:avLst/>
              <a:gdLst/>
              <a:ahLst/>
              <a:cxnLst/>
              <a:rect l="l" t="t" r="r" b="b"/>
              <a:pathLst>
                <a:path w="293" h="366" fill="none" extrusionOk="0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49"/>
            <p:cNvSpPr/>
            <p:nvPr/>
          </p:nvSpPr>
          <p:spPr>
            <a:xfrm>
              <a:off x="4198425" y="613175"/>
              <a:ext cx="11000" cy="4900"/>
            </a:xfrm>
            <a:custGeom>
              <a:avLst/>
              <a:gdLst/>
              <a:ahLst/>
              <a:cxnLst/>
              <a:rect l="l" t="t" r="r" b="b"/>
              <a:pathLst>
                <a:path w="440" h="196" fill="none" extrusionOk="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49"/>
            <p:cNvSpPr/>
            <p:nvPr/>
          </p:nvSpPr>
          <p:spPr>
            <a:xfrm>
              <a:off x="4228275" y="621100"/>
              <a:ext cx="12200" cy="625"/>
            </a:xfrm>
            <a:custGeom>
              <a:avLst/>
              <a:gdLst/>
              <a:ahLst/>
              <a:cxnLst/>
              <a:rect l="l" t="t" r="r" b="b"/>
              <a:pathLst>
                <a:path w="488" h="25" fill="none" extrusionOk="0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49"/>
            <p:cNvSpPr/>
            <p:nvPr/>
          </p:nvSpPr>
          <p:spPr>
            <a:xfrm>
              <a:off x="4259925" y="616225"/>
              <a:ext cx="11600" cy="3075"/>
            </a:xfrm>
            <a:custGeom>
              <a:avLst/>
              <a:gdLst/>
              <a:ahLst/>
              <a:cxnLst/>
              <a:rect l="l" t="t" r="r" b="b"/>
              <a:pathLst>
                <a:path w="464" h="123" fill="none" extrusionOk="0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4289775" y="602225"/>
              <a:ext cx="10375" cy="6725"/>
            </a:xfrm>
            <a:custGeom>
              <a:avLst/>
              <a:gdLst/>
              <a:ahLst/>
              <a:cxnLst/>
              <a:rect l="l" t="t" r="r" b="b"/>
              <a:pathLst>
                <a:path w="415" h="269" fill="none" extrusionOk="0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4313525" y="577875"/>
              <a:ext cx="6100" cy="10375"/>
            </a:xfrm>
            <a:custGeom>
              <a:avLst/>
              <a:gdLst/>
              <a:ahLst/>
              <a:cxnLst/>
              <a:rect l="l" t="t" r="r" b="b"/>
              <a:pathLst>
                <a:path w="244" h="415" fill="none" extrusionOk="0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49"/>
            <p:cNvSpPr/>
            <p:nvPr/>
          </p:nvSpPr>
          <p:spPr>
            <a:xfrm>
              <a:off x="4326300" y="547425"/>
              <a:ext cx="2450" cy="12200"/>
            </a:xfrm>
            <a:custGeom>
              <a:avLst/>
              <a:gdLst/>
              <a:ahLst/>
              <a:cxnLst/>
              <a:rect l="l" t="t" r="r" b="b"/>
              <a:pathLst>
                <a:path w="98" h="488" fill="none" extrusionOk="0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49"/>
            <p:cNvSpPr/>
            <p:nvPr/>
          </p:nvSpPr>
          <p:spPr>
            <a:xfrm>
              <a:off x="4329350" y="515750"/>
              <a:ext cx="625" cy="12200"/>
            </a:xfrm>
            <a:custGeom>
              <a:avLst/>
              <a:gdLst/>
              <a:ahLst/>
              <a:cxnLst/>
              <a:rect l="l" t="t" r="r" b="b"/>
              <a:pathLst>
                <a:path w="25" h="488" fill="none" extrusionOk="0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49"/>
            <p:cNvSpPr/>
            <p:nvPr/>
          </p:nvSpPr>
          <p:spPr>
            <a:xfrm>
              <a:off x="4325075" y="488975"/>
              <a:ext cx="1250" cy="6100"/>
            </a:xfrm>
            <a:custGeom>
              <a:avLst/>
              <a:gdLst/>
              <a:ahLst/>
              <a:cxnLst/>
              <a:rect l="l" t="t" r="r" b="b"/>
              <a:pathLst>
                <a:path w="50" h="244" fill="none" extrusionOk="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4" name="Google Shape;964;p49"/>
          <p:cNvGrpSpPr/>
          <p:nvPr/>
        </p:nvGrpSpPr>
        <p:grpSpPr>
          <a:xfrm>
            <a:off x="5441252" y="387778"/>
            <a:ext cx="332670" cy="332670"/>
            <a:chOff x="6649150" y="309350"/>
            <a:chExt cx="395800" cy="395800"/>
          </a:xfrm>
        </p:grpSpPr>
        <p:sp>
          <p:nvSpPr>
            <p:cNvPr id="965" name="Google Shape;965;p49"/>
            <p:cNvSpPr/>
            <p:nvPr/>
          </p:nvSpPr>
          <p:spPr>
            <a:xfrm>
              <a:off x="6649150" y="309350"/>
              <a:ext cx="395800" cy="395800"/>
            </a:xfrm>
            <a:custGeom>
              <a:avLst/>
              <a:gdLst/>
              <a:ahLst/>
              <a:cxnLst/>
              <a:rect l="l" t="t" r="r" b="b"/>
              <a:pathLst>
                <a:path w="15832" h="15832" fill="none" extrusionOk="0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6673500" y="333700"/>
              <a:ext cx="347100" cy="347100"/>
            </a:xfrm>
            <a:custGeom>
              <a:avLst/>
              <a:gdLst/>
              <a:ahLst/>
              <a:cxnLst/>
              <a:rect l="l" t="t" r="r" b="b"/>
              <a:pathLst>
                <a:path w="13884" h="13884" fill="none" extrusionOk="0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6848850" y="397625"/>
              <a:ext cx="54825" cy="169300"/>
            </a:xfrm>
            <a:custGeom>
              <a:avLst/>
              <a:gdLst/>
              <a:ahLst/>
              <a:cxnLst/>
              <a:rect l="l" t="t" r="r" b="b"/>
              <a:pathLst>
                <a:path w="2193" h="6772" fill="none" extrusionOk="0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49"/>
            <p:cNvSpPr/>
            <p:nvPr/>
          </p:nvSpPr>
          <p:spPr>
            <a:xfrm>
              <a:off x="6847025" y="33370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49"/>
            <p:cNvSpPr/>
            <p:nvPr/>
          </p:nvSpPr>
          <p:spPr>
            <a:xfrm>
              <a:off x="6760575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6760575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6696650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49"/>
            <p:cNvSpPr/>
            <p:nvPr/>
          </p:nvSpPr>
          <p:spPr>
            <a:xfrm>
              <a:off x="6696650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49"/>
            <p:cNvSpPr/>
            <p:nvPr/>
          </p:nvSpPr>
          <p:spPr>
            <a:xfrm>
              <a:off x="667350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6696650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6696650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49"/>
            <p:cNvSpPr/>
            <p:nvPr/>
          </p:nvSpPr>
          <p:spPr>
            <a:xfrm>
              <a:off x="6760575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49"/>
            <p:cNvSpPr/>
            <p:nvPr/>
          </p:nvSpPr>
          <p:spPr>
            <a:xfrm>
              <a:off x="6760575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6847025" y="651550"/>
              <a:ext cx="25" cy="29250"/>
            </a:xfrm>
            <a:custGeom>
              <a:avLst/>
              <a:gdLst/>
              <a:ahLst/>
              <a:cxnLst/>
              <a:rect l="l" t="t" r="r" b="b"/>
              <a:pathLst>
                <a:path w="1" h="1170" fill="none" extrusionOk="0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6919500" y="632675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6933500" y="65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6972475" y="579700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49"/>
            <p:cNvSpPr/>
            <p:nvPr/>
          </p:nvSpPr>
          <p:spPr>
            <a:xfrm>
              <a:off x="6997425" y="593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49"/>
            <p:cNvSpPr/>
            <p:nvPr/>
          </p:nvSpPr>
          <p:spPr>
            <a:xfrm>
              <a:off x="6991350" y="507225"/>
              <a:ext cx="29250" cy="25"/>
            </a:xfrm>
            <a:custGeom>
              <a:avLst/>
              <a:gdLst/>
              <a:ahLst/>
              <a:cxnLst/>
              <a:rect l="l" t="t" r="r" b="b"/>
              <a:pathLst>
                <a:path w="1170" h="1" fill="none" extrusionOk="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972475" y="420775"/>
              <a:ext cx="24975" cy="14025"/>
            </a:xfrm>
            <a:custGeom>
              <a:avLst/>
              <a:gdLst/>
              <a:ahLst/>
              <a:cxnLst/>
              <a:rect l="l" t="t" r="r" b="b"/>
              <a:pathLst>
                <a:path w="999" h="561" fill="none" extrusionOk="0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6997425" y="4207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6919500" y="356850"/>
              <a:ext cx="14025" cy="24975"/>
            </a:xfrm>
            <a:custGeom>
              <a:avLst/>
              <a:gdLst/>
              <a:ahLst/>
              <a:cxnLst/>
              <a:rect l="l" t="t" r="r" b="b"/>
              <a:pathLst>
                <a:path w="561" h="999" fill="none" extrusionOk="0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6933500" y="356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8" name="Google Shape;988;p49"/>
          <p:cNvGrpSpPr/>
          <p:nvPr/>
        </p:nvGrpSpPr>
        <p:grpSpPr>
          <a:xfrm>
            <a:off x="4873705" y="395448"/>
            <a:ext cx="337797" cy="319873"/>
            <a:chOff x="5973900" y="318475"/>
            <a:chExt cx="401900" cy="380575"/>
          </a:xfrm>
        </p:grpSpPr>
        <p:sp>
          <p:nvSpPr>
            <p:cNvPr id="989" name="Google Shape;989;p49"/>
            <p:cNvSpPr/>
            <p:nvPr/>
          </p:nvSpPr>
          <p:spPr>
            <a:xfrm>
              <a:off x="5973900" y="337975"/>
              <a:ext cx="401900" cy="67000"/>
            </a:xfrm>
            <a:custGeom>
              <a:avLst/>
              <a:gdLst/>
              <a:ahLst/>
              <a:cxnLst/>
              <a:rect l="l" t="t" r="r" b="b"/>
              <a:pathLst>
                <a:path w="16076" h="2680" fill="none" extrusionOk="0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6024450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49"/>
            <p:cNvSpPr/>
            <p:nvPr/>
          </p:nvSpPr>
          <p:spPr>
            <a:xfrm>
              <a:off x="6280175" y="348325"/>
              <a:ext cx="45075" cy="45075"/>
            </a:xfrm>
            <a:custGeom>
              <a:avLst/>
              <a:gdLst/>
              <a:ahLst/>
              <a:cxnLst/>
              <a:rect l="l" t="t" r="r" b="b"/>
              <a:pathLst>
                <a:path w="1803" h="1803" fill="none" extrusionOk="0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49"/>
            <p:cNvSpPr/>
            <p:nvPr/>
          </p:nvSpPr>
          <p:spPr>
            <a:xfrm>
              <a:off x="5973900" y="667375"/>
              <a:ext cx="401900" cy="31675"/>
            </a:xfrm>
            <a:custGeom>
              <a:avLst/>
              <a:gdLst/>
              <a:ahLst/>
              <a:cxnLst/>
              <a:rect l="l" t="t" r="r" b="b"/>
              <a:pathLst>
                <a:path w="16076" h="1267" fill="none" extrusionOk="0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6302700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6046975" y="318475"/>
              <a:ext cx="28650" cy="63350"/>
            </a:xfrm>
            <a:custGeom>
              <a:avLst/>
              <a:gdLst/>
              <a:ahLst/>
              <a:cxnLst/>
              <a:rect l="l" t="t" r="r" b="b"/>
              <a:pathLst>
                <a:path w="1146" h="2534" fill="none" extrusionOk="0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5973900" y="407375"/>
              <a:ext cx="401900" cy="272200"/>
            </a:xfrm>
            <a:custGeom>
              <a:avLst/>
              <a:gdLst/>
              <a:ahLst/>
              <a:cxnLst/>
              <a:rect l="l" t="t" r="r" b="b"/>
              <a:pathLst>
                <a:path w="16076" h="10888" fill="none" extrusionOk="0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6024450" y="456100"/>
              <a:ext cx="300800" cy="175375"/>
            </a:xfrm>
            <a:custGeom>
              <a:avLst/>
              <a:gdLst/>
              <a:ahLst/>
              <a:cxnLst/>
              <a:rect l="l" t="t" r="r" b="b"/>
              <a:pathLst>
                <a:path w="12032" h="7015" fill="none" extrusionOk="0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6024450" y="57300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49"/>
            <p:cNvSpPr/>
            <p:nvPr/>
          </p:nvSpPr>
          <p:spPr>
            <a:xfrm>
              <a:off x="6024450" y="514550"/>
              <a:ext cx="300800" cy="25"/>
            </a:xfrm>
            <a:custGeom>
              <a:avLst/>
              <a:gdLst/>
              <a:ahLst/>
              <a:cxnLst/>
              <a:rect l="l" t="t" r="r" b="b"/>
              <a:pathLst>
                <a:path w="12032" h="1" fill="none" extrusionOk="0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49"/>
            <p:cNvSpPr/>
            <p:nvPr/>
          </p:nvSpPr>
          <p:spPr>
            <a:xfrm>
              <a:off x="626495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49"/>
            <p:cNvSpPr/>
            <p:nvPr/>
          </p:nvSpPr>
          <p:spPr>
            <a:xfrm>
              <a:off x="620467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6145000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6084725" y="456100"/>
              <a:ext cx="25" cy="175375"/>
            </a:xfrm>
            <a:custGeom>
              <a:avLst/>
              <a:gdLst/>
              <a:ahLst/>
              <a:cxnLst/>
              <a:rect l="l" t="t" r="r" b="b"/>
              <a:pathLst>
                <a:path w="1" h="7015" fill="none" extrusionOk="0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3" name="Google Shape;1003;p49"/>
          <p:cNvGrpSpPr/>
          <p:nvPr/>
        </p:nvGrpSpPr>
        <p:grpSpPr>
          <a:xfrm>
            <a:off x="918858" y="908741"/>
            <a:ext cx="342882" cy="418128"/>
            <a:chOff x="1268550" y="929175"/>
            <a:chExt cx="407950" cy="497475"/>
          </a:xfrm>
        </p:grpSpPr>
        <p:sp>
          <p:nvSpPr>
            <p:cNvPr id="1004" name="Google Shape;1004;p49"/>
            <p:cNvSpPr/>
            <p:nvPr/>
          </p:nvSpPr>
          <p:spPr>
            <a:xfrm>
              <a:off x="12685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49"/>
            <p:cNvSpPr/>
            <p:nvPr/>
          </p:nvSpPr>
          <p:spPr>
            <a:xfrm>
              <a:off x="12989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49"/>
            <p:cNvSpPr/>
            <p:nvPr/>
          </p:nvSpPr>
          <p:spPr>
            <a:xfrm>
              <a:off x="15924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7" name="Google Shape;1007;p49"/>
          <p:cNvGrpSpPr/>
          <p:nvPr/>
        </p:nvGrpSpPr>
        <p:grpSpPr>
          <a:xfrm>
            <a:off x="5404922" y="924605"/>
            <a:ext cx="405331" cy="388962"/>
            <a:chOff x="6605925" y="948050"/>
            <a:chExt cx="482250" cy="462775"/>
          </a:xfrm>
        </p:grpSpPr>
        <p:sp>
          <p:nvSpPr>
            <p:cNvPr id="1008" name="Google Shape;1008;p49"/>
            <p:cNvSpPr/>
            <p:nvPr/>
          </p:nvSpPr>
          <p:spPr>
            <a:xfrm>
              <a:off x="6847025" y="1209875"/>
              <a:ext cx="60325" cy="200950"/>
            </a:xfrm>
            <a:custGeom>
              <a:avLst/>
              <a:gdLst/>
              <a:ahLst/>
              <a:cxnLst/>
              <a:rect l="l" t="t" r="r" b="b"/>
              <a:pathLst>
                <a:path w="2413" h="8038" fill="none" extrusionOk="0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49"/>
            <p:cNvSpPr/>
            <p:nvPr/>
          </p:nvSpPr>
          <p:spPr>
            <a:xfrm>
              <a:off x="6605925" y="971800"/>
              <a:ext cx="482250" cy="228350"/>
            </a:xfrm>
            <a:custGeom>
              <a:avLst/>
              <a:gdLst/>
              <a:ahLst/>
              <a:cxnLst/>
              <a:rect l="l" t="t" r="r" b="b"/>
              <a:pathLst>
                <a:path w="19290" h="9134" fill="none" extrusionOk="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49"/>
            <p:cNvSpPr/>
            <p:nvPr/>
          </p:nvSpPr>
          <p:spPr>
            <a:xfrm>
              <a:off x="6847025" y="948050"/>
              <a:ext cx="25" cy="23775"/>
            </a:xfrm>
            <a:custGeom>
              <a:avLst/>
              <a:gdLst/>
              <a:ahLst/>
              <a:cxnLst/>
              <a:rect l="l" t="t" r="r" b="b"/>
              <a:pathLst>
                <a:path w="1" h="951" fill="none" extrusionOk="0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6847025" y="1001025"/>
              <a:ext cx="25" cy="183900"/>
            </a:xfrm>
            <a:custGeom>
              <a:avLst/>
              <a:gdLst/>
              <a:ahLst/>
              <a:cxnLst/>
              <a:rect l="l" t="t" r="r" b="b"/>
              <a:pathLst>
                <a:path w="1" h="7356" fill="none" extrusionOk="0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49"/>
            <p:cNvSpPr/>
            <p:nvPr/>
          </p:nvSpPr>
          <p:spPr>
            <a:xfrm>
              <a:off x="6872000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49"/>
            <p:cNvSpPr/>
            <p:nvPr/>
          </p:nvSpPr>
          <p:spPr>
            <a:xfrm>
              <a:off x="6736825" y="994325"/>
              <a:ext cx="85275" cy="190600"/>
            </a:xfrm>
            <a:custGeom>
              <a:avLst/>
              <a:gdLst/>
              <a:ahLst/>
              <a:cxnLst/>
              <a:rect l="l" t="t" r="r" b="b"/>
              <a:pathLst>
                <a:path w="3411" h="7624" fill="none" extrusionOk="0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49"/>
          <p:cNvGrpSpPr/>
          <p:nvPr/>
        </p:nvGrpSpPr>
        <p:grpSpPr>
          <a:xfrm>
            <a:off x="5499604" y="2076574"/>
            <a:ext cx="215966" cy="342399"/>
            <a:chOff x="6718575" y="2318625"/>
            <a:chExt cx="256950" cy="407375"/>
          </a:xfrm>
        </p:grpSpPr>
        <p:sp>
          <p:nvSpPr>
            <p:cNvPr id="1015" name="Google Shape;1015;p49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49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49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49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49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49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49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49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3" name="Google Shape;1023;p49"/>
          <p:cNvGrpSpPr/>
          <p:nvPr/>
        </p:nvGrpSpPr>
        <p:grpSpPr>
          <a:xfrm>
            <a:off x="2600993" y="2703482"/>
            <a:ext cx="363369" cy="221115"/>
            <a:chOff x="3269900" y="3064500"/>
            <a:chExt cx="432325" cy="263075"/>
          </a:xfrm>
        </p:grpSpPr>
        <p:sp>
          <p:nvSpPr>
            <p:cNvPr id="1024" name="Google Shape;1024;p49"/>
            <p:cNvSpPr/>
            <p:nvPr/>
          </p:nvSpPr>
          <p:spPr>
            <a:xfrm>
              <a:off x="3269900" y="3064500"/>
              <a:ext cx="432325" cy="263075"/>
            </a:xfrm>
            <a:custGeom>
              <a:avLst/>
              <a:gdLst/>
              <a:ahLst/>
              <a:cxnLst/>
              <a:rect l="l" t="t" r="r" b="b"/>
              <a:pathLst>
                <a:path w="17293" h="10523" fill="none" extrusionOk="0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49"/>
            <p:cNvSpPr/>
            <p:nvPr/>
          </p:nvSpPr>
          <p:spPr>
            <a:xfrm>
              <a:off x="3445875" y="3155825"/>
              <a:ext cx="80400" cy="80400"/>
            </a:xfrm>
            <a:custGeom>
              <a:avLst/>
              <a:gdLst/>
              <a:ahLst/>
              <a:cxnLst/>
              <a:rect l="l" t="t" r="r" b="b"/>
              <a:pathLst>
                <a:path w="3216" h="3216" fill="none" extrusionOk="0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49"/>
            <p:cNvSpPr/>
            <p:nvPr/>
          </p:nvSpPr>
          <p:spPr>
            <a:xfrm>
              <a:off x="3381925" y="3091900"/>
              <a:ext cx="208275" cy="208275"/>
            </a:xfrm>
            <a:custGeom>
              <a:avLst/>
              <a:gdLst/>
              <a:ahLst/>
              <a:cxnLst/>
              <a:rect l="l" t="t" r="r" b="b"/>
              <a:pathLst>
                <a:path w="8331" h="8331" fill="none" extrusionOk="0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7" name="Google Shape;1027;p49"/>
          <p:cNvGrpSpPr/>
          <p:nvPr/>
        </p:nvGrpSpPr>
        <p:grpSpPr>
          <a:xfrm>
            <a:off x="5475019" y="2635926"/>
            <a:ext cx="265115" cy="372594"/>
            <a:chOff x="6689325" y="2984125"/>
            <a:chExt cx="315425" cy="443300"/>
          </a:xfrm>
        </p:grpSpPr>
        <p:sp>
          <p:nvSpPr>
            <p:cNvPr id="1028" name="Google Shape;1028;p49"/>
            <p:cNvSpPr/>
            <p:nvPr/>
          </p:nvSpPr>
          <p:spPr>
            <a:xfrm>
              <a:off x="6689325" y="2984125"/>
              <a:ext cx="315425" cy="77975"/>
            </a:xfrm>
            <a:custGeom>
              <a:avLst/>
              <a:gdLst/>
              <a:ahLst/>
              <a:cxnLst/>
              <a:rect l="l" t="t" r="r" b="b"/>
              <a:pathLst>
                <a:path w="12617" h="3119" fill="none" extrusionOk="0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49"/>
            <p:cNvSpPr/>
            <p:nvPr/>
          </p:nvSpPr>
          <p:spPr>
            <a:xfrm>
              <a:off x="6702125" y="3069375"/>
              <a:ext cx="289850" cy="358050"/>
            </a:xfrm>
            <a:custGeom>
              <a:avLst/>
              <a:gdLst/>
              <a:ahLst/>
              <a:cxnLst/>
              <a:rect l="l" t="t" r="r" b="b"/>
              <a:pathLst>
                <a:path w="11594" h="14322" fill="none" extrusionOk="0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49"/>
            <p:cNvSpPr/>
            <p:nvPr/>
          </p:nvSpPr>
          <p:spPr>
            <a:xfrm>
              <a:off x="67611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49"/>
            <p:cNvSpPr/>
            <p:nvPr/>
          </p:nvSpPr>
          <p:spPr>
            <a:xfrm>
              <a:off x="684702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49"/>
            <p:cNvSpPr/>
            <p:nvPr/>
          </p:nvSpPr>
          <p:spPr>
            <a:xfrm>
              <a:off x="6932875" y="3117475"/>
              <a:ext cx="25" cy="261850"/>
            </a:xfrm>
            <a:custGeom>
              <a:avLst/>
              <a:gdLst/>
              <a:ahLst/>
              <a:cxnLst/>
              <a:rect l="l" t="t" r="r" b="b"/>
              <a:pathLst>
                <a:path w="1" h="10474" fill="none" extrusionOk="0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3" name="Google Shape;1033;p49"/>
          <p:cNvGrpSpPr/>
          <p:nvPr/>
        </p:nvGrpSpPr>
        <p:grpSpPr>
          <a:xfrm>
            <a:off x="1523745" y="3730594"/>
            <a:ext cx="256416" cy="414535"/>
            <a:chOff x="1988225" y="4286525"/>
            <a:chExt cx="305075" cy="493200"/>
          </a:xfrm>
        </p:grpSpPr>
        <p:sp>
          <p:nvSpPr>
            <p:cNvPr id="1034" name="Google Shape;1034;p49"/>
            <p:cNvSpPr/>
            <p:nvPr/>
          </p:nvSpPr>
          <p:spPr>
            <a:xfrm>
              <a:off x="2178800" y="4519725"/>
              <a:ext cx="114500" cy="114475"/>
            </a:xfrm>
            <a:custGeom>
              <a:avLst/>
              <a:gdLst/>
              <a:ahLst/>
              <a:cxnLst/>
              <a:rect l="l" t="t" r="r" b="b"/>
              <a:pathLst>
                <a:path w="4580" h="4579" fill="none" extrusionOk="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49"/>
            <p:cNvSpPr/>
            <p:nvPr/>
          </p:nvSpPr>
          <p:spPr>
            <a:xfrm>
              <a:off x="1988225" y="45392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49"/>
            <p:cNvSpPr/>
            <p:nvPr/>
          </p:nvSpPr>
          <p:spPr>
            <a:xfrm>
              <a:off x="2042425" y="4286525"/>
              <a:ext cx="239300" cy="236250"/>
            </a:xfrm>
            <a:custGeom>
              <a:avLst/>
              <a:gdLst/>
              <a:ahLst/>
              <a:cxnLst/>
              <a:rect l="l" t="t" r="r" b="b"/>
              <a:pathLst>
                <a:path w="9572" h="9450" fill="none" extrusionOk="0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49"/>
            <p:cNvSpPr/>
            <p:nvPr/>
          </p:nvSpPr>
          <p:spPr>
            <a:xfrm>
              <a:off x="2161750" y="4522750"/>
              <a:ext cx="25" cy="256975"/>
            </a:xfrm>
            <a:custGeom>
              <a:avLst/>
              <a:gdLst/>
              <a:ahLst/>
              <a:cxnLst/>
              <a:rect l="l" t="t" r="r" b="b"/>
              <a:pathLst>
                <a:path w="1" h="10279" fill="none" extrusionOk="0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49"/>
            <p:cNvSpPr/>
            <p:nvPr/>
          </p:nvSpPr>
          <p:spPr>
            <a:xfrm>
              <a:off x="2133750" y="4377850"/>
              <a:ext cx="56050" cy="56025"/>
            </a:xfrm>
            <a:custGeom>
              <a:avLst/>
              <a:gdLst/>
              <a:ahLst/>
              <a:cxnLst/>
              <a:rect l="l" t="t" r="r" b="b"/>
              <a:pathLst>
                <a:path w="2242" h="2241" fill="none" extrusionOk="0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49"/>
            <p:cNvSpPr/>
            <p:nvPr/>
          </p:nvSpPr>
          <p:spPr>
            <a:xfrm>
              <a:off x="2038150" y="45891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49"/>
            <p:cNvSpPr/>
            <p:nvPr/>
          </p:nvSpPr>
          <p:spPr>
            <a:xfrm>
              <a:off x="2194025" y="4564150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49"/>
          <p:cNvGrpSpPr/>
          <p:nvPr/>
        </p:nvGrpSpPr>
        <p:grpSpPr>
          <a:xfrm>
            <a:off x="2067737" y="3759759"/>
            <a:ext cx="309640" cy="392030"/>
            <a:chOff x="2635450" y="4321225"/>
            <a:chExt cx="368400" cy="466425"/>
          </a:xfrm>
        </p:grpSpPr>
        <p:sp>
          <p:nvSpPr>
            <p:cNvPr id="1042" name="Google Shape;1042;p49"/>
            <p:cNvSpPr/>
            <p:nvPr/>
          </p:nvSpPr>
          <p:spPr>
            <a:xfrm>
              <a:off x="2635450" y="4653050"/>
              <a:ext cx="368400" cy="134600"/>
            </a:xfrm>
            <a:custGeom>
              <a:avLst/>
              <a:gdLst/>
              <a:ahLst/>
              <a:cxnLst/>
              <a:rect l="l" t="t" r="r" b="b"/>
              <a:pathLst>
                <a:path w="14736" h="5384" fill="none" extrusionOk="0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9"/>
            <p:cNvSpPr/>
            <p:nvPr/>
          </p:nvSpPr>
          <p:spPr>
            <a:xfrm>
              <a:off x="2819350" y="4321225"/>
              <a:ext cx="25" cy="347075"/>
            </a:xfrm>
            <a:custGeom>
              <a:avLst/>
              <a:gdLst/>
              <a:ahLst/>
              <a:cxnLst/>
              <a:rect l="l" t="t" r="r" b="b"/>
              <a:pathLst>
                <a:path w="1" h="13883" fill="none" extrusionOk="0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9"/>
            <p:cNvSpPr/>
            <p:nvPr/>
          </p:nvSpPr>
          <p:spPr>
            <a:xfrm>
              <a:off x="2835175" y="4328525"/>
              <a:ext cx="114475" cy="114500"/>
            </a:xfrm>
            <a:custGeom>
              <a:avLst/>
              <a:gdLst/>
              <a:ahLst/>
              <a:cxnLst/>
              <a:rect l="l" t="t" r="r" b="b"/>
              <a:pathLst>
                <a:path w="4579" h="4580" fill="none" extrusionOk="0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9"/>
            <p:cNvSpPr/>
            <p:nvPr/>
          </p:nvSpPr>
          <p:spPr>
            <a:xfrm>
              <a:off x="2850400" y="4372975"/>
              <a:ext cx="54825" cy="54825"/>
            </a:xfrm>
            <a:custGeom>
              <a:avLst/>
              <a:gdLst/>
              <a:ahLst/>
              <a:cxnLst/>
              <a:rect l="l" t="t" r="r" b="b"/>
              <a:pathLst>
                <a:path w="2193" h="2193" fill="none" extrusionOk="0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9"/>
            <p:cNvSpPr/>
            <p:nvPr/>
          </p:nvSpPr>
          <p:spPr>
            <a:xfrm>
              <a:off x="2646425" y="4429600"/>
              <a:ext cx="156500" cy="156500"/>
            </a:xfrm>
            <a:custGeom>
              <a:avLst/>
              <a:gdLst/>
              <a:ahLst/>
              <a:cxnLst/>
              <a:rect l="l" t="t" r="r" b="b"/>
              <a:pathLst>
                <a:path w="6260" h="6260" fill="none" extrusionOk="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49"/>
            <p:cNvSpPr/>
            <p:nvPr/>
          </p:nvSpPr>
          <p:spPr>
            <a:xfrm>
              <a:off x="2696350" y="4479525"/>
              <a:ext cx="87100" cy="87100"/>
            </a:xfrm>
            <a:custGeom>
              <a:avLst/>
              <a:gdLst/>
              <a:ahLst/>
              <a:cxnLst/>
              <a:rect l="l" t="t" r="r" b="b"/>
              <a:pathLst>
                <a:path w="3484" h="3484" fill="none" extrusionOk="0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8" name="Google Shape;1048;p49"/>
          <p:cNvGrpSpPr/>
          <p:nvPr/>
        </p:nvGrpSpPr>
        <p:grpSpPr>
          <a:xfrm>
            <a:off x="5436146" y="3750030"/>
            <a:ext cx="342882" cy="383835"/>
            <a:chOff x="6643075" y="4309650"/>
            <a:chExt cx="407950" cy="456675"/>
          </a:xfrm>
        </p:grpSpPr>
        <p:sp>
          <p:nvSpPr>
            <p:cNvPr id="1049" name="Google Shape;1049;p49"/>
            <p:cNvSpPr/>
            <p:nvPr/>
          </p:nvSpPr>
          <p:spPr>
            <a:xfrm>
              <a:off x="6643075" y="4698125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49"/>
            <p:cNvSpPr/>
            <p:nvPr/>
          </p:nvSpPr>
          <p:spPr>
            <a:xfrm>
              <a:off x="6643075" y="472735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49"/>
            <p:cNvSpPr/>
            <p:nvPr/>
          </p:nvSpPr>
          <p:spPr>
            <a:xfrm>
              <a:off x="6643075" y="4751700"/>
              <a:ext cx="407950" cy="14625"/>
            </a:xfrm>
            <a:custGeom>
              <a:avLst/>
              <a:gdLst/>
              <a:ahLst/>
              <a:cxnLst/>
              <a:rect l="l" t="t" r="r" b="b"/>
              <a:pathLst>
                <a:path w="16318" h="585" fill="none" extrusionOk="0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49"/>
            <p:cNvSpPr/>
            <p:nvPr/>
          </p:nvSpPr>
          <p:spPr>
            <a:xfrm>
              <a:off x="6672900" y="4309650"/>
              <a:ext cx="348900" cy="376300"/>
            </a:xfrm>
            <a:custGeom>
              <a:avLst/>
              <a:gdLst/>
              <a:ahLst/>
              <a:cxnLst/>
              <a:rect l="l" t="t" r="r" b="b"/>
              <a:pathLst>
                <a:path w="13956" h="15052" fill="none" extrusionOk="0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49"/>
            <p:cNvSpPr/>
            <p:nvPr/>
          </p:nvSpPr>
          <p:spPr>
            <a:xfrm>
              <a:off x="6805625" y="4452725"/>
              <a:ext cx="15850" cy="28050"/>
            </a:xfrm>
            <a:custGeom>
              <a:avLst/>
              <a:gdLst/>
              <a:ahLst/>
              <a:cxnLst/>
              <a:rect l="l" t="t" r="r" b="b"/>
              <a:pathLst>
                <a:path w="634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49"/>
            <p:cNvSpPr/>
            <p:nvPr/>
          </p:nvSpPr>
          <p:spPr>
            <a:xfrm>
              <a:off x="6872600" y="4452725"/>
              <a:ext cx="15875" cy="28050"/>
            </a:xfrm>
            <a:custGeom>
              <a:avLst/>
              <a:gdLst/>
              <a:ahLst/>
              <a:cxnLst/>
              <a:rect l="l" t="t" r="r" b="b"/>
              <a:pathLst>
                <a:path w="635" h="1122" fill="none" extrusionOk="0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49"/>
            <p:cNvSpPr/>
            <p:nvPr/>
          </p:nvSpPr>
          <p:spPr>
            <a:xfrm>
              <a:off x="6709425" y="4414975"/>
              <a:ext cx="275250" cy="54825"/>
            </a:xfrm>
            <a:custGeom>
              <a:avLst/>
              <a:gdLst/>
              <a:ahLst/>
              <a:cxnLst/>
              <a:rect l="l" t="t" r="r" b="b"/>
              <a:pathLst>
                <a:path w="11010" h="2193" fill="none" extrusionOk="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49"/>
            <p:cNvSpPr/>
            <p:nvPr/>
          </p:nvSpPr>
          <p:spPr>
            <a:xfrm>
              <a:off x="6733175" y="4382725"/>
              <a:ext cx="227750" cy="37150"/>
            </a:xfrm>
            <a:custGeom>
              <a:avLst/>
              <a:gdLst/>
              <a:ahLst/>
              <a:cxnLst/>
              <a:rect l="l" t="t" r="r" b="b"/>
              <a:pathLst>
                <a:path w="9110" h="1486" fill="none" extrusionOk="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49"/>
            <p:cNvSpPr/>
            <p:nvPr/>
          </p:nvSpPr>
          <p:spPr>
            <a:xfrm>
              <a:off x="6847025" y="4414975"/>
              <a:ext cx="25" cy="145550"/>
            </a:xfrm>
            <a:custGeom>
              <a:avLst/>
              <a:gdLst/>
              <a:ahLst/>
              <a:cxnLst/>
              <a:rect l="l" t="t" r="r" b="b"/>
              <a:pathLst>
                <a:path w="1" h="5822" fill="none" extrusionOk="0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8" name="Google Shape;1058;p49"/>
          <p:cNvGrpSpPr/>
          <p:nvPr/>
        </p:nvGrpSpPr>
        <p:grpSpPr>
          <a:xfrm>
            <a:off x="4251419" y="4291984"/>
            <a:ext cx="452420" cy="433992"/>
            <a:chOff x="5233525" y="4954450"/>
            <a:chExt cx="538275" cy="516350"/>
          </a:xfrm>
        </p:grpSpPr>
        <p:sp>
          <p:nvSpPr>
            <p:cNvPr id="1059" name="Google Shape;1059;p49"/>
            <p:cNvSpPr/>
            <p:nvPr/>
          </p:nvSpPr>
          <p:spPr>
            <a:xfrm>
              <a:off x="5637825" y="4954450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49"/>
            <p:cNvSpPr/>
            <p:nvPr/>
          </p:nvSpPr>
          <p:spPr>
            <a:xfrm>
              <a:off x="5323025" y="4980625"/>
              <a:ext cx="88925" cy="88925"/>
            </a:xfrm>
            <a:custGeom>
              <a:avLst/>
              <a:gdLst/>
              <a:ahLst/>
              <a:cxnLst/>
              <a:rect l="l" t="t" r="r" b="b"/>
              <a:pathLst>
                <a:path w="3557" h="3557" fill="none" extrusionOk="0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49"/>
            <p:cNvSpPr/>
            <p:nvPr/>
          </p:nvSpPr>
          <p:spPr>
            <a:xfrm>
              <a:off x="5233525" y="5255225"/>
              <a:ext cx="89525" cy="89525"/>
            </a:xfrm>
            <a:custGeom>
              <a:avLst/>
              <a:gdLst/>
              <a:ahLst/>
              <a:cxnLst/>
              <a:rect l="l" t="t" r="r" b="b"/>
              <a:pathLst>
                <a:path w="3581" h="3581" fill="none" extrusionOk="0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49"/>
            <p:cNvSpPr/>
            <p:nvPr/>
          </p:nvSpPr>
          <p:spPr>
            <a:xfrm>
              <a:off x="5453325" y="5382475"/>
              <a:ext cx="88925" cy="88325"/>
            </a:xfrm>
            <a:custGeom>
              <a:avLst/>
              <a:gdLst/>
              <a:ahLst/>
              <a:cxnLst/>
              <a:rect l="l" t="t" r="r" b="b"/>
              <a:pathLst>
                <a:path w="3557" h="3533" fill="none" extrusionOk="0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49"/>
            <p:cNvSpPr/>
            <p:nvPr/>
          </p:nvSpPr>
          <p:spPr>
            <a:xfrm>
              <a:off x="5682875" y="5188875"/>
              <a:ext cx="88925" cy="89525"/>
            </a:xfrm>
            <a:custGeom>
              <a:avLst/>
              <a:gdLst/>
              <a:ahLst/>
              <a:cxnLst/>
              <a:rect l="l" t="t" r="r" b="b"/>
              <a:pathLst>
                <a:path w="3557" h="3581" fill="none" extrusionOk="0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49"/>
            <p:cNvSpPr/>
            <p:nvPr/>
          </p:nvSpPr>
          <p:spPr>
            <a:xfrm>
              <a:off x="5411925" y="5110925"/>
              <a:ext cx="188775" cy="189400"/>
            </a:xfrm>
            <a:custGeom>
              <a:avLst/>
              <a:gdLst/>
              <a:ahLst/>
              <a:cxnLst/>
              <a:rect l="l" t="t" r="r" b="b"/>
              <a:pathLst>
                <a:path w="7551" h="7576" fill="none" extrusionOk="0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49"/>
            <p:cNvSpPr/>
            <p:nvPr/>
          </p:nvSpPr>
          <p:spPr>
            <a:xfrm>
              <a:off x="5367475" y="5025075"/>
              <a:ext cx="81600" cy="105975"/>
            </a:xfrm>
            <a:custGeom>
              <a:avLst/>
              <a:gdLst/>
              <a:ahLst/>
              <a:cxnLst/>
              <a:rect l="l" t="t" r="r" b="b"/>
              <a:pathLst>
                <a:path w="3264" h="4239" fill="none" extrusionOk="0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49"/>
            <p:cNvSpPr/>
            <p:nvPr/>
          </p:nvSpPr>
          <p:spPr>
            <a:xfrm>
              <a:off x="5567800" y="4999500"/>
              <a:ext cx="115100" cy="133975"/>
            </a:xfrm>
            <a:custGeom>
              <a:avLst/>
              <a:gdLst/>
              <a:ahLst/>
              <a:cxnLst/>
              <a:rect l="l" t="t" r="r" b="b"/>
              <a:pathLst>
                <a:path w="4604" h="5359" fill="none" extrusionOk="0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49"/>
            <p:cNvSpPr/>
            <p:nvPr/>
          </p:nvSpPr>
          <p:spPr>
            <a:xfrm>
              <a:off x="5600075" y="5217475"/>
              <a:ext cx="127275" cy="16475"/>
            </a:xfrm>
            <a:custGeom>
              <a:avLst/>
              <a:gdLst/>
              <a:ahLst/>
              <a:cxnLst/>
              <a:rect l="l" t="t" r="r" b="b"/>
              <a:pathLst>
                <a:path w="5091" h="659" fill="none" extrusionOk="0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49"/>
            <p:cNvSpPr/>
            <p:nvPr/>
          </p:nvSpPr>
          <p:spPr>
            <a:xfrm>
              <a:off x="5497775" y="5299675"/>
              <a:ext cx="4900" cy="126675"/>
            </a:xfrm>
            <a:custGeom>
              <a:avLst/>
              <a:gdLst/>
              <a:ahLst/>
              <a:cxnLst/>
              <a:rect l="l" t="t" r="r" b="b"/>
              <a:pathLst>
                <a:path w="196" h="5067" fill="none" extrusionOk="0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49"/>
            <p:cNvSpPr/>
            <p:nvPr/>
          </p:nvSpPr>
          <p:spPr>
            <a:xfrm>
              <a:off x="5277975" y="5241825"/>
              <a:ext cx="141275" cy="58500"/>
            </a:xfrm>
            <a:custGeom>
              <a:avLst/>
              <a:gdLst/>
              <a:ahLst/>
              <a:cxnLst/>
              <a:rect l="l" t="t" r="r" b="b"/>
              <a:pathLst>
                <a:path w="5651" h="2340" fill="none" extrusionOk="0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49"/>
          <p:cNvGrpSpPr/>
          <p:nvPr/>
        </p:nvGrpSpPr>
        <p:grpSpPr>
          <a:xfrm>
            <a:off x="3682338" y="4299654"/>
            <a:ext cx="460615" cy="418653"/>
            <a:chOff x="4556450" y="4963575"/>
            <a:chExt cx="548025" cy="498100"/>
          </a:xfrm>
        </p:grpSpPr>
        <p:sp>
          <p:nvSpPr>
            <p:cNvPr id="1071" name="Google Shape;1071;p49"/>
            <p:cNvSpPr/>
            <p:nvPr/>
          </p:nvSpPr>
          <p:spPr>
            <a:xfrm>
              <a:off x="4611850" y="5222350"/>
              <a:ext cx="436600" cy="239325"/>
            </a:xfrm>
            <a:custGeom>
              <a:avLst/>
              <a:gdLst/>
              <a:ahLst/>
              <a:cxnLst/>
              <a:rect l="l" t="t" r="r" b="b"/>
              <a:pathLst>
                <a:path w="17464" h="9573" fill="none" extrusionOk="0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49"/>
            <p:cNvSpPr/>
            <p:nvPr/>
          </p:nvSpPr>
          <p:spPr>
            <a:xfrm>
              <a:off x="4612475" y="4963575"/>
              <a:ext cx="435975" cy="125450"/>
            </a:xfrm>
            <a:custGeom>
              <a:avLst/>
              <a:gdLst/>
              <a:ahLst/>
              <a:cxnLst/>
              <a:rect l="l" t="t" r="r" b="b"/>
              <a:pathLst>
                <a:path w="17439" h="5018" fill="none" extrusionOk="0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49"/>
            <p:cNvSpPr/>
            <p:nvPr/>
          </p:nvSpPr>
          <p:spPr>
            <a:xfrm>
              <a:off x="4556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49"/>
            <p:cNvSpPr/>
            <p:nvPr/>
          </p:nvSpPr>
          <p:spPr>
            <a:xfrm>
              <a:off x="4830450" y="5089000"/>
              <a:ext cx="274025" cy="225925"/>
            </a:xfrm>
            <a:custGeom>
              <a:avLst/>
              <a:gdLst/>
              <a:ahLst/>
              <a:cxnLst/>
              <a:rect l="l" t="t" r="r" b="b"/>
              <a:pathLst>
                <a:path w="10961" h="9037" fill="none" extrusionOk="0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49"/>
            <p:cNvSpPr/>
            <p:nvPr/>
          </p:nvSpPr>
          <p:spPr>
            <a:xfrm>
              <a:off x="4830450" y="5213225"/>
              <a:ext cx="25" cy="248450"/>
            </a:xfrm>
            <a:custGeom>
              <a:avLst/>
              <a:gdLst/>
              <a:ahLst/>
              <a:cxnLst/>
              <a:rect l="l" t="t" r="r" b="b"/>
              <a:pathLst>
                <a:path w="1" h="9938" fill="none" extrusionOk="0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" name="Google Shape;1076;p49"/>
          <p:cNvGrpSpPr/>
          <p:nvPr/>
        </p:nvGrpSpPr>
        <p:grpSpPr>
          <a:xfrm>
            <a:off x="299620" y="4390239"/>
            <a:ext cx="445255" cy="246182"/>
            <a:chOff x="531800" y="5071350"/>
            <a:chExt cx="529750" cy="292900"/>
          </a:xfrm>
        </p:grpSpPr>
        <p:sp>
          <p:nvSpPr>
            <p:cNvPr id="1077" name="Google Shape;1077;p49"/>
            <p:cNvSpPr/>
            <p:nvPr/>
          </p:nvSpPr>
          <p:spPr>
            <a:xfrm>
              <a:off x="632875" y="5077450"/>
              <a:ext cx="272200" cy="185725"/>
            </a:xfrm>
            <a:custGeom>
              <a:avLst/>
              <a:gdLst/>
              <a:ahLst/>
              <a:cxnLst/>
              <a:rect l="l" t="t" r="r" b="b"/>
              <a:pathLst>
                <a:path w="10888" h="7429" fill="none" extrusionOk="0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49"/>
            <p:cNvSpPr/>
            <p:nvPr/>
          </p:nvSpPr>
          <p:spPr>
            <a:xfrm>
              <a:off x="886175" y="5071350"/>
              <a:ext cx="74300" cy="191825"/>
            </a:xfrm>
            <a:custGeom>
              <a:avLst/>
              <a:gdLst/>
              <a:ahLst/>
              <a:cxnLst/>
              <a:rect l="l" t="t" r="r" b="b"/>
              <a:pathLst>
                <a:path w="2972" h="7673" fill="none" extrusionOk="0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49"/>
            <p:cNvSpPr/>
            <p:nvPr/>
          </p:nvSpPr>
          <p:spPr>
            <a:xfrm>
              <a:off x="531800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49"/>
            <p:cNvSpPr/>
            <p:nvPr/>
          </p:nvSpPr>
          <p:spPr>
            <a:xfrm>
              <a:off x="859375" y="5162075"/>
              <a:ext cx="202175" cy="202175"/>
            </a:xfrm>
            <a:custGeom>
              <a:avLst/>
              <a:gdLst/>
              <a:ahLst/>
              <a:cxnLst/>
              <a:rect l="l" t="t" r="r" b="b"/>
              <a:pathLst>
                <a:path w="8087" h="8087" fill="none" extrusionOk="0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49"/>
            <p:cNvSpPr/>
            <p:nvPr/>
          </p:nvSpPr>
          <p:spPr>
            <a:xfrm>
              <a:off x="676100" y="5071350"/>
              <a:ext cx="86500" cy="7325"/>
            </a:xfrm>
            <a:custGeom>
              <a:avLst/>
              <a:gdLst/>
              <a:ahLst/>
              <a:cxnLst/>
              <a:rect l="l" t="t" r="r" b="b"/>
              <a:pathLst>
                <a:path w="3460" h="293" fill="none" extrusionOk="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49"/>
            <p:cNvSpPr/>
            <p:nvPr/>
          </p:nvSpPr>
          <p:spPr>
            <a:xfrm>
              <a:off x="941575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49"/>
            <p:cNvSpPr/>
            <p:nvPr/>
          </p:nvSpPr>
          <p:spPr>
            <a:xfrm>
              <a:off x="614600" y="5244275"/>
              <a:ext cx="37175" cy="37175"/>
            </a:xfrm>
            <a:custGeom>
              <a:avLst/>
              <a:gdLst/>
              <a:ahLst/>
              <a:cxnLst/>
              <a:rect l="l" t="t" r="r" b="b"/>
              <a:pathLst>
                <a:path w="1487" h="1487" fill="none" extrusionOk="0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w="121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4" name="Google Shape;1084;p49"/>
          <p:cNvGrpSpPr/>
          <p:nvPr/>
        </p:nvGrpSpPr>
        <p:grpSpPr>
          <a:xfrm>
            <a:off x="7167694" y="1955800"/>
            <a:ext cx="433992" cy="422729"/>
            <a:chOff x="5916675" y="927975"/>
            <a:chExt cx="516350" cy="502950"/>
          </a:xfrm>
        </p:grpSpPr>
        <p:sp>
          <p:nvSpPr>
            <p:cNvPr id="1085" name="Google Shape;1085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381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7" name="Google Shape;1087;p49"/>
          <p:cNvGrpSpPr/>
          <p:nvPr/>
        </p:nvGrpSpPr>
        <p:grpSpPr>
          <a:xfrm>
            <a:off x="6283714" y="2661702"/>
            <a:ext cx="1079481" cy="1051467"/>
            <a:chOff x="5916675" y="927975"/>
            <a:chExt cx="516350" cy="502950"/>
          </a:xfrm>
        </p:grpSpPr>
        <p:sp>
          <p:nvSpPr>
            <p:cNvPr id="1088" name="Google Shape;1088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w="9525" cap="rnd" cmpd="sng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0" name="Google Shape;1090;p49"/>
          <p:cNvGrpSpPr/>
          <p:nvPr/>
        </p:nvGrpSpPr>
        <p:grpSpPr>
          <a:xfrm>
            <a:off x="6283857" y="1955800"/>
            <a:ext cx="433992" cy="422729"/>
            <a:chOff x="5916675" y="927975"/>
            <a:chExt cx="516350" cy="502950"/>
          </a:xfrm>
        </p:grpSpPr>
        <p:sp>
          <p:nvSpPr>
            <p:cNvPr id="1091" name="Google Shape;1091;p49"/>
            <p:cNvSpPr/>
            <p:nvPr/>
          </p:nvSpPr>
          <p:spPr>
            <a:xfrm>
              <a:off x="5916675" y="927975"/>
              <a:ext cx="516350" cy="502950"/>
            </a:xfrm>
            <a:custGeom>
              <a:avLst/>
              <a:gdLst/>
              <a:ahLst/>
              <a:cxnLst/>
              <a:rect l="l" t="t" r="r" b="b"/>
              <a:pathLst>
                <a:path w="20654" h="20118" fill="none" extrusionOk="0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49"/>
            <p:cNvSpPr/>
            <p:nvPr/>
          </p:nvSpPr>
          <p:spPr>
            <a:xfrm>
              <a:off x="6006800" y="1011375"/>
              <a:ext cx="336125" cy="336125"/>
            </a:xfrm>
            <a:custGeom>
              <a:avLst/>
              <a:gdLst/>
              <a:ahLst/>
              <a:cxnLst/>
              <a:rect l="l" t="t" r="r" b="b"/>
              <a:pathLst>
                <a:path w="13445" h="13445" fill="none" extrusionOk="0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w="121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3" name="Google Shape;1093;p49"/>
          <p:cNvSpPr/>
          <p:nvPr/>
        </p:nvSpPr>
        <p:spPr>
          <a:xfrm>
            <a:off x="7359855" y="21921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38100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49"/>
          <p:cNvSpPr/>
          <p:nvPr/>
        </p:nvSpPr>
        <p:spPr>
          <a:xfrm>
            <a:off x="6476018" y="2192178"/>
            <a:ext cx="402263" cy="227229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12175" cap="rnd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49"/>
          <p:cNvSpPr/>
          <p:nvPr/>
        </p:nvSpPr>
        <p:spPr>
          <a:xfrm>
            <a:off x="6761553" y="3249715"/>
            <a:ext cx="1000561" cy="565194"/>
          </a:xfrm>
          <a:custGeom>
            <a:avLst/>
            <a:gdLst/>
            <a:ahLst/>
            <a:cxnLst/>
            <a:rect l="l" t="t" r="r" b="b"/>
            <a:pathLst>
              <a:path w="19144" h="10814" fill="none" extrusionOk="0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w="9525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49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097" name="Google Shape;1097;p49"/>
          <p:cNvSpPr txBox="1">
            <a:spLocks noGrp="1"/>
          </p:cNvSpPr>
          <p:nvPr>
            <p:ph type="body" idx="4294967295"/>
          </p:nvPr>
        </p:nvSpPr>
        <p:spPr>
          <a:xfrm>
            <a:off x="5820144" y="609904"/>
            <a:ext cx="3129111" cy="172356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 err="1" smtClean="0">
                <a:solidFill>
                  <a:srgbClr val="FF0000"/>
                </a:solidFill>
              </a:rPr>
              <a:t>Блочно</a:t>
            </a:r>
            <a:r>
              <a:rPr lang="ru-RU" sz="1700" b="1" dirty="0" smtClean="0">
                <a:solidFill>
                  <a:srgbClr val="FF0000"/>
                </a:solidFill>
              </a:rPr>
              <a:t>-модульный подход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700" b="1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Образовательные результаты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7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 err="1" smtClean="0">
                <a:solidFill>
                  <a:srgbClr val="FF0000"/>
                </a:solidFill>
              </a:rPr>
              <a:t>Практикоориентированный</a:t>
            </a:r>
            <a:r>
              <a:rPr lang="ru-RU" sz="1700" b="1" dirty="0" smtClean="0">
                <a:solidFill>
                  <a:srgbClr val="FF0000"/>
                </a:solidFill>
              </a:rPr>
              <a:t> подход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7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Профессиональная ориентация и </a:t>
            </a:r>
            <a:r>
              <a:rPr lang="ru-RU" sz="1700" b="1" dirty="0" err="1" smtClean="0">
                <a:solidFill>
                  <a:srgbClr val="FF0000"/>
                </a:solidFill>
              </a:rPr>
              <a:t>профПРОБЫ</a:t>
            </a:r>
            <a:endParaRPr lang="ru-RU" sz="1700" b="1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7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«Бесшовная» модель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7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Доступность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7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rgbClr val="FF0000"/>
                </a:solidFill>
              </a:rPr>
              <a:t>Электронное обучение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7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700" b="1" dirty="0" smtClean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7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oogle Shape;1103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1104" name="Google Shape;1104;p5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5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1111" name="Google Shape;1111;p5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5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5" name="Google Shape;1115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1116" name="Google Shape;1116;p5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1120" name="Google Shape;1120;p5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5" name="Google Shape;1125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1126" name="Google Shape;1126;p5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5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9" name="Google Shape;1129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1130" name="Google Shape;1130;p5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4" name="Google Shape;1134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1135" name="Google Shape;1135;p5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5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0" name="Google Shape;1140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1141" name="Google Shape;1141;p5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5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5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1148" name="Google Shape;1148;p5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0" name="Google Shape;1150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1151" name="Google Shape;1151;p5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5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5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4" name="Google Shape;1154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1155" name="Google Shape;1155;p5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5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5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1" name="Google Shape;1161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1162" name="Google Shape;1162;p5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1168" name="Google Shape;1168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1" name="Google Shape;1171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172" name="Google Shape;1172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173" name="Google Shape;1173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4" name="Google Shape;1174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5" name="Google Shape;1175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83" name="Google Shape;1183;p5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5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5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9" name="Google Shape;1189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190" name="Google Shape;1190;p5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4" name="Google Shape;1194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195" name="Google Shape;1195;p5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0" name="Google Shape;1200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201" name="Google Shape;1201;p5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5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5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7" name="Google Shape;1207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208" name="Google Shape;1208;p5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2" name="Google Shape;1212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213" name="Google Shape;1213;p5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7" name="Google Shape;1217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218" name="Google Shape;1218;p5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23" name="Google Shape;1223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224" name="Google Shape;1224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8" name="Google Shape;1228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9" name="Google Shape;1229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34" name="Google Shape;1234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235" name="Google Shape;1235;p5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8" name="Google Shape;1238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239" name="Google Shape;123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5" name="Google Shape;124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6" name="Google Shape;124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49" name="Google Shape;1249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250" name="Google Shape;1250;p5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54" name="Google Shape;1254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255" name="Google Shape;1255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2" name="Google Shape;1262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3" name="Google Shape;1263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65" name="Google Shape;1265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266" name="Google Shape;1266;p5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3" name="Google Shape;1273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274" name="Google Shape;1274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5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5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8" name="Google Shape;1278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279" name="Google Shape;1279;p5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3" name="Google Shape;1283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284" name="Google Shape;1284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9" name="Google Shape;1289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290" name="Google Shape;1290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6" name="Google Shape;1296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297" name="Google Shape;1297;p5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0" name="Google Shape;1300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301" name="Google Shape;1301;p5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6" name="Google Shape;1306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307" name="Google Shape;1307;p5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3" name="Google Shape;1313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314" name="Google Shape;1314;p5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5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7" name="Google Shape;1317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318" name="Google Shape;1318;p5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5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5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2" name="Google Shape;1322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323" name="Google Shape;1323;p5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5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9" name="Google Shape;1329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330" name="Google Shape;1330;p5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7" name="Google Shape;1337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338" name="Google Shape;1338;p5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2" name="Google Shape;1342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343" name="Google Shape;1343;p5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46" name="Google Shape;1346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347" name="Google Shape;1347;p5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0" name="Google Shape;1350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351" name="Google Shape;1351;p5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5" name="Google Shape;1355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356" name="Google Shape;1356;p5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0" name="Google Shape;1360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361" name="Google Shape;1361;p5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6" name="Google Shape;1366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367" name="Google Shape;1367;p5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3" name="Google Shape;1373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374" name="Google Shape;1374;p5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1" name="Google Shape;1381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382" name="Google Shape;1382;p5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4" name="Google Shape;1394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395" name="Google Shape;1395;p5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9" name="Google Shape;1399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400" name="Google Shape;1400;p5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3" name="Google Shape;1403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404" name="Google Shape;1404;p5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5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5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5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5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5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0" name="Google Shape;1410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411" name="Google Shape;1411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5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5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5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5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19" name="Google Shape;1419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420" name="Google Shape;1420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5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5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2" name="Google Shape;1432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433" name="Google Shape;1433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45" name="Google Shape;1445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446" name="Google Shape;1446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5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5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5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5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5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5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8" name="Google Shape;1458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459" name="Google Shape;1459;p5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5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5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5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5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5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5" name="Google Shape;1465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466" name="Google Shape;1466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1469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5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5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5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5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5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5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5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1" name="Google Shape;1481;p50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482" name="Google Shape;1482;p50"/>
            <p:cNvSpPr/>
            <p:nvPr/>
          </p:nvSpPr>
          <p:spPr>
            <a:xfrm>
              <a:off x="1442627" y="5710929"/>
              <a:ext cx="594318" cy="405222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50"/>
            <p:cNvSpPr/>
            <p:nvPr/>
          </p:nvSpPr>
          <p:spPr>
            <a:xfrm>
              <a:off x="1442627" y="6116151"/>
              <a:ext cx="349820" cy="97191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50"/>
            <p:cNvSpPr/>
            <p:nvPr/>
          </p:nvSpPr>
          <p:spPr>
            <a:xfrm>
              <a:off x="1573731" y="6152482"/>
              <a:ext cx="218715" cy="60861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50"/>
            <p:cNvSpPr/>
            <p:nvPr/>
          </p:nvSpPr>
          <p:spPr>
            <a:xfrm>
              <a:off x="1573731" y="6213343"/>
              <a:ext cx="109358" cy="88186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86" name="Google Shape;1486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487" name="Google Shape;1487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88" name="Google Shape;1488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9" name="Google Shape;1489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1" name="Google Shape;1491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92" name="Google Shape;1492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5" name="Google Shape;1495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96" name="Google Shape;1496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99" name="Google Shape;1499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500" name="Google Shape;1500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03" name="Google Shape;1503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504" name="Google Shape;1504;p5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5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5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5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5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5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5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5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2" name="Google Shape;1512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513" name="Google Shape;1513;p5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5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5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5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5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5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5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5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5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5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5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5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5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5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5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5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1537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538" name="Google Shape;1538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539" name="Google Shape;1539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1" name="Google Shape;1541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542" name="Google Shape;1542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44" name="Google Shape;1544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545" name="Google Shape;154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47" name="Google Shape;1547;p50"/>
          <p:cNvSpPr txBox="1">
            <a:spLocks noGrp="1"/>
          </p:cNvSpPr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dirty="0" smtClean="0"/>
              <a:t>Кейс</a:t>
            </a:r>
            <a:endParaRPr sz="3600" dirty="0"/>
          </a:p>
        </p:txBody>
      </p:sp>
      <p:sp>
        <p:nvSpPr>
          <p:cNvPr id="1548" name="Google Shape;1548;p50"/>
          <p:cNvSpPr txBox="1">
            <a:spLocks noGrp="1"/>
          </p:cNvSpPr>
          <p:nvPr>
            <p:ph type="sldNum" idx="12"/>
          </p:nvPr>
        </p:nvSpPr>
        <p:spPr>
          <a:xfrm>
            <a:off x="8456478" y="1296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61587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Проанализируйте постановку </a:t>
            </a:r>
            <a:r>
              <a:rPr lang="ru-RU" alt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цели своей </a:t>
            </a:r>
            <a:r>
              <a:rPr lang="ru-RU" alt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программы</a:t>
            </a:r>
            <a:r>
              <a:rPr lang="ru-RU" alt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alt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SMART</a:t>
            </a:r>
            <a:endParaRPr lang="ru-RU" altLang="ru-RU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den template">
  <a:themeElements>
    <a:clrScheme name="Custom 347">
      <a:dk1>
        <a:srgbClr val="2E363D"/>
      </a:dk1>
      <a:lt1>
        <a:srgbClr val="FFFFFF"/>
      </a:lt1>
      <a:dk2>
        <a:srgbClr val="767E85"/>
      </a:dk2>
      <a:lt2>
        <a:srgbClr val="FBFBFB"/>
      </a:lt2>
      <a:accent1>
        <a:srgbClr val="F8E7D5"/>
      </a:accent1>
      <a:accent2>
        <a:srgbClr val="EBC7C1"/>
      </a:accent2>
      <a:accent3>
        <a:srgbClr val="E9F2F9"/>
      </a:accent3>
      <a:accent4>
        <a:srgbClr val="B5CFDA"/>
      </a:accent4>
      <a:accent5>
        <a:srgbClr val="EEEAEA"/>
      </a:accent5>
      <a:accent6>
        <a:srgbClr val="E3E9D3"/>
      </a:accent6>
      <a:hlink>
        <a:srgbClr val="2E363D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230</Words>
  <Application>Microsoft Office PowerPoint</Application>
  <PresentationFormat>Экран (16:9)</PresentationFormat>
  <Paragraphs>64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Iden template</vt:lpstr>
      <vt:lpstr>Алгоритм проектирования ДОП</vt:lpstr>
      <vt:lpstr>Галлюцинации основателя</vt:lpstr>
      <vt:lpstr>Целеполагание</vt:lpstr>
      <vt:lpstr>Презентация PowerPoint</vt:lpstr>
      <vt:lpstr>Презентация PowerPoint</vt:lpstr>
      <vt:lpstr>Презентация PowerPoint</vt:lpstr>
      <vt:lpstr>Содержание</vt:lpstr>
      <vt:lpstr>Презентация PowerPoint</vt:lpstr>
      <vt:lpstr>Кейс</vt:lpstr>
      <vt:lpstr>Актуально!</vt:lpstr>
      <vt:lpstr>Благодарю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общеобразовательная программа: алгоритм составления</dc:title>
  <dc:creator>cev</dc:creator>
  <cp:lastModifiedBy>cev</cp:lastModifiedBy>
  <cp:revision>12</cp:revision>
  <dcterms:modified xsi:type="dcterms:W3CDTF">2023-03-20T08:41:21Z</dcterms:modified>
</cp:coreProperties>
</file>